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85" r:id="rId2"/>
    <p:sldId id="257" r:id="rId3"/>
    <p:sldId id="259" r:id="rId4"/>
    <p:sldId id="263" r:id="rId5"/>
    <p:sldId id="294" r:id="rId6"/>
    <p:sldId id="265" r:id="rId7"/>
    <p:sldId id="271" r:id="rId8"/>
    <p:sldId id="261" r:id="rId9"/>
    <p:sldId id="289" r:id="rId10"/>
    <p:sldId id="283" r:id="rId11"/>
    <p:sldId id="284" r:id="rId12"/>
    <p:sldId id="268" r:id="rId13"/>
    <p:sldId id="267" r:id="rId14"/>
    <p:sldId id="292" r:id="rId15"/>
    <p:sldId id="291" r:id="rId16"/>
    <p:sldId id="293" r:id="rId17"/>
    <p:sldId id="286" r:id="rId18"/>
    <p:sldId id="269" r:id="rId19"/>
    <p:sldId id="287" r:id="rId20"/>
    <p:sldId id="288" r:id="rId21"/>
  </p:sldIdLst>
  <p:sldSz cx="18288000" cy="10287000"/>
  <p:notesSz cx="6858000" cy="9144000"/>
  <p:embeddedFontLst>
    <p:embeddedFont>
      <p:font typeface="Fira Sans" panose="020B0503050000020004" pitchFamily="34" charset="0"/>
      <p:regular r:id="rId23"/>
      <p:bold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C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76E152-52DE-4348-A2A5-2D670E1981F5}" v="44" dt="2026-06-02T13:09:23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22" autoAdjust="0"/>
  </p:normalViewPr>
  <p:slideViewPr>
    <p:cSldViewPr>
      <p:cViewPr varScale="1">
        <p:scale>
          <a:sx n="45" d="100"/>
          <a:sy n="45" d="100"/>
        </p:scale>
        <p:origin x="7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ian Burton" userId="caaf67d3-c393-449a-a4e0-7b522bfa8412" providerId="ADAL" clId="{BA56E466-EC87-4FBB-81A3-4BBB3C114AF5}"/>
    <pc:docChg chg="undo custSel addSld delSld modSld sldOrd">
      <pc:chgData name="Gillian Burton" userId="caaf67d3-c393-449a-a4e0-7b522bfa8412" providerId="ADAL" clId="{BA56E466-EC87-4FBB-81A3-4BBB3C114AF5}" dt="2026-06-03T08:05:36.921" v="2676" actId="20577"/>
      <pc:docMkLst>
        <pc:docMk/>
      </pc:docMkLst>
      <pc:sldChg chg="delSp modSp mod">
        <pc:chgData name="Gillian Burton" userId="caaf67d3-c393-449a-a4e0-7b522bfa8412" providerId="ADAL" clId="{BA56E466-EC87-4FBB-81A3-4BBB3C114AF5}" dt="2026-06-03T08:05:36.921" v="2676" actId="20577"/>
        <pc:sldMkLst>
          <pc:docMk/>
          <pc:sldMk cId="0" sldId="257"/>
        </pc:sldMkLst>
        <pc:spChg chg="mod">
          <ac:chgData name="Gillian Burton" userId="caaf67d3-c393-449a-a4e0-7b522bfa8412" providerId="ADAL" clId="{BA56E466-EC87-4FBB-81A3-4BBB3C114AF5}" dt="2026-06-02T12:59:37.222" v="2563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Gillian Burton" userId="caaf67d3-c393-449a-a4e0-7b522bfa8412" providerId="ADAL" clId="{BA56E466-EC87-4FBB-81A3-4BBB3C114AF5}" dt="2026-06-02T12:59:37.222" v="2563" actId="1076"/>
          <ac:spMkLst>
            <pc:docMk/>
            <pc:sldMk cId="0" sldId="257"/>
            <ac:spMk id="6" creationId="{00000000-0000-0000-0000-000000000000}"/>
          </ac:spMkLst>
        </pc:spChg>
        <pc:spChg chg="mod">
          <ac:chgData name="Gillian Burton" userId="caaf67d3-c393-449a-a4e0-7b522bfa8412" providerId="ADAL" clId="{BA56E466-EC87-4FBB-81A3-4BBB3C114AF5}" dt="2026-06-02T12:59:37.222" v="2563" actId="1076"/>
          <ac:spMkLst>
            <pc:docMk/>
            <pc:sldMk cId="0" sldId="257"/>
            <ac:spMk id="7" creationId="{00000000-0000-0000-0000-000000000000}"/>
          </ac:spMkLst>
        </pc:spChg>
        <pc:spChg chg="mod">
          <ac:chgData name="Gillian Burton" userId="caaf67d3-c393-449a-a4e0-7b522bfa8412" providerId="ADAL" clId="{BA56E466-EC87-4FBB-81A3-4BBB3C114AF5}" dt="2026-06-02T12:59:37.222" v="2563" actId="1076"/>
          <ac:spMkLst>
            <pc:docMk/>
            <pc:sldMk cId="0" sldId="257"/>
            <ac:spMk id="8" creationId="{00000000-0000-0000-0000-000000000000}"/>
          </ac:spMkLst>
        </pc:spChg>
        <pc:spChg chg="mod">
          <ac:chgData name="Gillian Burton" userId="caaf67d3-c393-449a-a4e0-7b522bfa8412" providerId="ADAL" clId="{BA56E466-EC87-4FBB-81A3-4BBB3C114AF5}" dt="2026-06-02T12:59:37.222" v="2563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Gillian Burton" userId="caaf67d3-c393-449a-a4e0-7b522bfa8412" providerId="ADAL" clId="{BA56E466-EC87-4FBB-81A3-4BBB3C114AF5}" dt="2026-06-01T10:06:56.033" v="1024" actId="1076"/>
          <ac:spMkLst>
            <pc:docMk/>
            <pc:sldMk cId="0" sldId="257"/>
            <ac:spMk id="15" creationId="{00000000-0000-0000-0000-000000000000}"/>
          </ac:spMkLst>
        </pc:spChg>
        <pc:spChg chg="mod">
          <ac:chgData name="Gillian Burton" userId="caaf67d3-c393-449a-a4e0-7b522bfa8412" providerId="ADAL" clId="{BA56E466-EC87-4FBB-81A3-4BBB3C114AF5}" dt="2026-06-02T12:59:37.222" v="2563" actId="1076"/>
          <ac:spMkLst>
            <pc:docMk/>
            <pc:sldMk cId="0" sldId="257"/>
            <ac:spMk id="17" creationId="{00000000-0000-0000-0000-000000000000}"/>
          </ac:spMkLst>
        </pc:spChg>
        <pc:spChg chg="mod">
          <ac:chgData name="Gillian Burton" userId="caaf67d3-c393-449a-a4e0-7b522bfa8412" providerId="ADAL" clId="{BA56E466-EC87-4FBB-81A3-4BBB3C114AF5}" dt="2026-06-02T12:59:37.222" v="2563" actId="1076"/>
          <ac:spMkLst>
            <pc:docMk/>
            <pc:sldMk cId="0" sldId="257"/>
            <ac:spMk id="18" creationId="{00000000-0000-0000-0000-000000000000}"/>
          </ac:spMkLst>
        </pc:spChg>
        <pc:spChg chg="mod">
          <ac:chgData name="Gillian Burton" userId="caaf67d3-c393-449a-a4e0-7b522bfa8412" providerId="ADAL" clId="{BA56E466-EC87-4FBB-81A3-4BBB3C114AF5}" dt="2026-06-03T08:05:36.921" v="2676" actId="20577"/>
          <ac:spMkLst>
            <pc:docMk/>
            <pc:sldMk cId="0" sldId="257"/>
            <ac:spMk id="19" creationId="{00000000-0000-0000-0000-000000000000}"/>
          </ac:spMkLst>
        </pc:spChg>
        <pc:spChg chg="mod">
          <ac:chgData name="Gillian Burton" userId="caaf67d3-c393-449a-a4e0-7b522bfa8412" providerId="ADAL" clId="{BA56E466-EC87-4FBB-81A3-4BBB3C114AF5}" dt="2026-06-02T12:59:37.222" v="2563" actId="1076"/>
          <ac:spMkLst>
            <pc:docMk/>
            <pc:sldMk cId="0" sldId="257"/>
            <ac:spMk id="20" creationId="{00000000-0000-0000-0000-000000000000}"/>
          </ac:spMkLst>
        </pc:spChg>
        <pc:spChg chg="mod">
          <ac:chgData name="Gillian Burton" userId="caaf67d3-c393-449a-a4e0-7b522bfa8412" providerId="ADAL" clId="{BA56E466-EC87-4FBB-81A3-4BBB3C114AF5}" dt="2026-06-02T12:59:37.222" v="2563" actId="1076"/>
          <ac:spMkLst>
            <pc:docMk/>
            <pc:sldMk cId="0" sldId="257"/>
            <ac:spMk id="22" creationId="{763002B5-9D51-A42D-B1C9-EC9F560BE8EE}"/>
          </ac:spMkLst>
        </pc:spChg>
        <pc:grpChg chg="mod">
          <ac:chgData name="Gillian Burton" userId="caaf67d3-c393-449a-a4e0-7b522bfa8412" providerId="ADAL" clId="{BA56E466-EC87-4FBB-81A3-4BBB3C114AF5}" dt="2026-05-28T11:28:34.402" v="21" actId="1076"/>
          <ac:grpSpMkLst>
            <pc:docMk/>
            <pc:sldMk cId="0" sldId="257"/>
            <ac:grpSpMk id="2" creationId="{00000000-0000-0000-0000-000000000000}"/>
          </ac:grpSpMkLst>
        </pc:grpChg>
        <pc:grpChg chg="mod">
          <ac:chgData name="Gillian Burton" userId="caaf67d3-c393-449a-a4e0-7b522bfa8412" providerId="ADAL" clId="{BA56E466-EC87-4FBB-81A3-4BBB3C114AF5}" dt="2026-06-01T10:06:56.033" v="1024" actId="1076"/>
          <ac:grpSpMkLst>
            <pc:docMk/>
            <pc:sldMk cId="0" sldId="257"/>
            <ac:grpSpMk id="10" creationId="{00000000-0000-0000-0000-000000000000}"/>
          </ac:grpSpMkLst>
        </pc:grpChg>
      </pc:sldChg>
      <pc:sldChg chg="modSp mod">
        <pc:chgData name="Gillian Burton" userId="caaf67d3-c393-449a-a4e0-7b522bfa8412" providerId="ADAL" clId="{BA56E466-EC87-4FBB-81A3-4BBB3C114AF5}" dt="2026-06-02T09:28:50.977" v="1188" actId="20577"/>
        <pc:sldMkLst>
          <pc:docMk/>
          <pc:sldMk cId="0" sldId="259"/>
        </pc:sldMkLst>
        <pc:spChg chg="mod">
          <ac:chgData name="Gillian Burton" userId="caaf67d3-c393-449a-a4e0-7b522bfa8412" providerId="ADAL" clId="{BA56E466-EC87-4FBB-81A3-4BBB3C114AF5}" dt="2026-06-02T09:28:50.977" v="1188" actId="20577"/>
          <ac:spMkLst>
            <pc:docMk/>
            <pc:sldMk cId="0" sldId="259"/>
            <ac:spMk id="10" creationId="{4E123DA9-EE78-5FB2-7E1B-C8C9E2D2267E}"/>
          </ac:spMkLst>
        </pc:spChg>
        <pc:grpChg chg="mod">
          <ac:chgData name="Gillian Burton" userId="caaf67d3-c393-449a-a4e0-7b522bfa8412" providerId="ADAL" clId="{BA56E466-EC87-4FBB-81A3-4BBB3C114AF5}" dt="2026-06-02T09:28:39.785" v="1183" actId="1076"/>
          <ac:grpSpMkLst>
            <pc:docMk/>
            <pc:sldMk cId="0" sldId="259"/>
            <ac:grpSpMk id="3" creationId="{00000000-0000-0000-0000-000000000000}"/>
          </ac:grpSpMkLst>
        </pc:grpChg>
      </pc:sldChg>
      <pc:sldChg chg="modSp mod">
        <pc:chgData name="Gillian Burton" userId="caaf67d3-c393-449a-a4e0-7b522bfa8412" providerId="ADAL" clId="{BA56E466-EC87-4FBB-81A3-4BBB3C114AF5}" dt="2026-06-02T09:32:58.584" v="1280" actId="33524"/>
        <pc:sldMkLst>
          <pc:docMk/>
          <pc:sldMk cId="0" sldId="261"/>
        </pc:sldMkLst>
        <pc:spChg chg="mod">
          <ac:chgData name="Gillian Burton" userId="caaf67d3-c393-449a-a4e0-7b522bfa8412" providerId="ADAL" clId="{BA56E466-EC87-4FBB-81A3-4BBB3C114AF5}" dt="2026-06-02T09:32:58.584" v="1280" actId="33524"/>
          <ac:spMkLst>
            <pc:docMk/>
            <pc:sldMk cId="0" sldId="261"/>
            <ac:spMk id="8" creationId="{00000000-0000-0000-0000-000000000000}"/>
          </ac:spMkLst>
        </pc:spChg>
      </pc:sldChg>
      <pc:sldChg chg="modSp mod">
        <pc:chgData name="Gillian Burton" userId="caaf67d3-c393-449a-a4e0-7b522bfa8412" providerId="ADAL" clId="{BA56E466-EC87-4FBB-81A3-4BBB3C114AF5}" dt="2026-06-01T10:13:06.731" v="1077" actId="20577"/>
        <pc:sldMkLst>
          <pc:docMk/>
          <pc:sldMk cId="0" sldId="263"/>
        </pc:sldMkLst>
        <pc:spChg chg="mod">
          <ac:chgData name="Gillian Burton" userId="caaf67d3-c393-449a-a4e0-7b522bfa8412" providerId="ADAL" clId="{BA56E466-EC87-4FBB-81A3-4BBB3C114AF5}" dt="2026-06-01T10:13:06.731" v="1077" actId="20577"/>
          <ac:spMkLst>
            <pc:docMk/>
            <pc:sldMk cId="0" sldId="263"/>
            <ac:spMk id="20" creationId="{00000000-0000-0000-0000-000000000000}"/>
          </ac:spMkLst>
        </pc:spChg>
      </pc:sldChg>
      <pc:sldChg chg="delSp modSp mod">
        <pc:chgData name="Gillian Burton" userId="caaf67d3-c393-449a-a4e0-7b522bfa8412" providerId="ADAL" clId="{BA56E466-EC87-4FBB-81A3-4BBB3C114AF5}" dt="2026-06-02T12:44:35.441" v="2248" actId="1076"/>
        <pc:sldMkLst>
          <pc:docMk/>
          <pc:sldMk cId="0" sldId="265"/>
        </pc:sldMkLst>
        <pc:spChg chg="mod">
          <ac:chgData name="Gillian Burton" userId="caaf67d3-c393-449a-a4e0-7b522bfa8412" providerId="ADAL" clId="{BA56E466-EC87-4FBB-81A3-4BBB3C114AF5}" dt="2026-06-02T12:44:27.137" v="2247" actId="1076"/>
          <ac:spMkLst>
            <pc:docMk/>
            <pc:sldMk cId="0" sldId="265"/>
            <ac:spMk id="5" creationId="{00000000-0000-0000-0000-000000000000}"/>
          </ac:spMkLst>
        </pc:spChg>
        <pc:spChg chg="mod">
          <ac:chgData name="Gillian Burton" userId="caaf67d3-c393-449a-a4e0-7b522bfa8412" providerId="ADAL" clId="{BA56E466-EC87-4FBB-81A3-4BBB3C114AF5}" dt="2026-06-02T12:44:35.441" v="2248" actId="1076"/>
          <ac:spMkLst>
            <pc:docMk/>
            <pc:sldMk cId="0" sldId="265"/>
            <ac:spMk id="6" creationId="{00000000-0000-0000-0000-000000000000}"/>
          </ac:spMkLst>
        </pc:spChg>
        <pc:spChg chg="del">
          <ac:chgData name="Gillian Burton" userId="caaf67d3-c393-449a-a4e0-7b522bfa8412" providerId="ADAL" clId="{BA56E466-EC87-4FBB-81A3-4BBB3C114AF5}" dt="2026-06-02T12:44:10.573" v="2245" actId="478"/>
          <ac:spMkLst>
            <pc:docMk/>
            <pc:sldMk cId="0" sldId="265"/>
            <ac:spMk id="8" creationId="{00000000-0000-0000-0000-000000000000}"/>
          </ac:spMkLst>
        </pc:spChg>
        <pc:spChg chg="mod">
          <ac:chgData name="Gillian Burton" userId="caaf67d3-c393-449a-a4e0-7b522bfa8412" providerId="ADAL" clId="{BA56E466-EC87-4FBB-81A3-4BBB3C114AF5}" dt="2026-06-02T12:44:21.359" v="2246" actId="1076"/>
          <ac:spMkLst>
            <pc:docMk/>
            <pc:sldMk cId="0" sldId="265"/>
            <ac:spMk id="9" creationId="{00000000-0000-0000-0000-000000000000}"/>
          </ac:spMkLst>
        </pc:spChg>
        <pc:spChg chg="mod">
          <ac:chgData name="Gillian Burton" userId="caaf67d3-c393-449a-a4e0-7b522bfa8412" providerId="ADAL" clId="{BA56E466-EC87-4FBB-81A3-4BBB3C114AF5}" dt="2026-06-02T12:44:35.441" v="2248" actId="1076"/>
          <ac:spMkLst>
            <pc:docMk/>
            <pc:sldMk cId="0" sldId="265"/>
            <ac:spMk id="17" creationId="{00000000-0000-0000-0000-000000000000}"/>
          </ac:spMkLst>
        </pc:spChg>
        <pc:spChg chg="mod">
          <ac:chgData name="Gillian Burton" userId="caaf67d3-c393-449a-a4e0-7b522bfa8412" providerId="ADAL" clId="{BA56E466-EC87-4FBB-81A3-4BBB3C114AF5}" dt="2026-06-02T12:44:27.137" v="2247" actId="1076"/>
          <ac:spMkLst>
            <pc:docMk/>
            <pc:sldMk cId="0" sldId="265"/>
            <ac:spMk id="18" creationId="{00000000-0000-0000-0000-000000000000}"/>
          </ac:spMkLst>
        </pc:spChg>
        <pc:spChg chg="mod">
          <ac:chgData name="Gillian Burton" userId="caaf67d3-c393-449a-a4e0-7b522bfa8412" providerId="ADAL" clId="{BA56E466-EC87-4FBB-81A3-4BBB3C114AF5}" dt="2026-06-02T12:44:21.359" v="2246" actId="1076"/>
          <ac:spMkLst>
            <pc:docMk/>
            <pc:sldMk cId="0" sldId="265"/>
            <ac:spMk id="19" creationId="{00000000-0000-0000-0000-000000000000}"/>
          </ac:spMkLst>
        </pc:spChg>
        <pc:spChg chg="del">
          <ac:chgData name="Gillian Burton" userId="caaf67d3-c393-449a-a4e0-7b522bfa8412" providerId="ADAL" clId="{BA56E466-EC87-4FBB-81A3-4BBB3C114AF5}" dt="2026-06-02T12:44:09.522" v="2244" actId="478"/>
          <ac:spMkLst>
            <pc:docMk/>
            <pc:sldMk cId="0" sldId="265"/>
            <ac:spMk id="20" creationId="{00000000-0000-0000-0000-000000000000}"/>
          </ac:spMkLst>
        </pc:spChg>
        <pc:spChg chg="mod">
          <ac:chgData name="Gillian Burton" userId="caaf67d3-c393-449a-a4e0-7b522bfa8412" providerId="ADAL" clId="{BA56E466-EC87-4FBB-81A3-4BBB3C114AF5}" dt="2026-05-28T11:29:32.396" v="23" actId="20577"/>
          <ac:spMkLst>
            <pc:docMk/>
            <pc:sldMk cId="0" sldId="265"/>
            <ac:spMk id="24" creationId="{00000000-0000-0000-0000-000000000000}"/>
          </ac:spMkLst>
        </pc:spChg>
      </pc:sldChg>
      <pc:sldChg chg="delSp modSp mod">
        <pc:chgData name="Gillian Burton" userId="caaf67d3-c393-449a-a4e0-7b522bfa8412" providerId="ADAL" clId="{BA56E466-EC87-4FBB-81A3-4BBB3C114AF5}" dt="2026-06-02T12:22:59.136" v="1725" actId="20577"/>
        <pc:sldMkLst>
          <pc:docMk/>
          <pc:sldMk cId="0" sldId="268"/>
        </pc:sldMkLst>
        <pc:spChg chg="mod">
          <ac:chgData name="Gillian Burton" userId="caaf67d3-c393-449a-a4e0-7b522bfa8412" providerId="ADAL" clId="{BA56E466-EC87-4FBB-81A3-4BBB3C114AF5}" dt="2026-06-02T12:22:59.136" v="1725" actId="20577"/>
          <ac:spMkLst>
            <pc:docMk/>
            <pc:sldMk cId="0" sldId="268"/>
            <ac:spMk id="2" creationId="{00000000-0000-0000-0000-000000000000}"/>
          </ac:spMkLst>
        </pc:spChg>
        <pc:spChg chg="del">
          <ac:chgData name="Gillian Burton" userId="caaf67d3-c393-449a-a4e0-7b522bfa8412" providerId="ADAL" clId="{BA56E466-EC87-4FBB-81A3-4BBB3C114AF5}" dt="2026-06-02T09:24:50.637" v="1157" actId="478"/>
          <ac:spMkLst>
            <pc:docMk/>
            <pc:sldMk cId="0" sldId="268"/>
            <ac:spMk id="12" creationId="{00000000-0000-0000-0000-000000000000}"/>
          </ac:spMkLst>
        </pc:spChg>
      </pc:sldChg>
      <pc:sldChg chg="modSp mod">
        <pc:chgData name="Gillian Burton" userId="caaf67d3-c393-449a-a4e0-7b522bfa8412" providerId="ADAL" clId="{BA56E466-EC87-4FBB-81A3-4BBB3C114AF5}" dt="2026-06-02T13:09:41.747" v="2586" actId="14100"/>
        <pc:sldMkLst>
          <pc:docMk/>
          <pc:sldMk cId="0" sldId="269"/>
        </pc:sldMkLst>
        <pc:spChg chg="mod">
          <ac:chgData name="Gillian Burton" userId="caaf67d3-c393-449a-a4e0-7b522bfa8412" providerId="ADAL" clId="{BA56E466-EC87-4FBB-81A3-4BBB3C114AF5}" dt="2026-06-02T13:09:41.747" v="2586" actId="14100"/>
          <ac:spMkLst>
            <pc:docMk/>
            <pc:sldMk cId="0" sldId="269"/>
            <ac:spMk id="6" creationId="{00000000-0000-0000-0000-000000000000}"/>
          </ac:spMkLst>
        </pc:spChg>
        <pc:grpChg chg="mod">
          <ac:chgData name="Gillian Burton" userId="caaf67d3-c393-449a-a4e0-7b522bfa8412" providerId="ADAL" clId="{BA56E466-EC87-4FBB-81A3-4BBB3C114AF5}" dt="2026-06-02T13:09:38.333" v="2585" actId="14100"/>
          <ac:grpSpMkLst>
            <pc:docMk/>
            <pc:sldMk cId="0" sldId="269"/>
            <ac:grpSpMk id="7" creationId="{00000000-0000-0000-0000-000000000000}"/>
          </ac:grpSpMkLst>
        </pc:grpChg>
      </pc:sldChg>
      <pc:sldChg chg="addSp modSp mod">
        <pc:chgData name="Gillian Burton" userId="caaf67d3-c393-449a-a4e0-7b522bfa8412" providerId="ADAL" clId="{BA56E466-EC87-4FBB-81A3-4BBB3C114AF5}" dt="2026-06-03T08:00:39.600" v="2616" actId="1076"/>
        <pc:sldMkLst>
          <pc:docMk/>
          <pc:sldMk cId="1321154149" sldId="271"/>
        </pc:sldMkLst>
        <pc:spChg chg="mod">
          <ac:chgData name="Gillian Burton" userId="caaf67d3-c393-449a-a4e0-7b522bfa8412" providerId="ADAL" clId="{BA56E466-EC87-4FBB-81A3-4BBB3C114AF5}" dt="2026-06-03T08:00:36.167" v="2615" actId="1076"/>
          <ac:spMkLst>
            <pc:docMk/>
            <pc:sldMk cId="1321154149" sldId="271"/>
            <ac:spMk id="5" creationId="{10EA2208-07A1-F5F7-17AE-AB107B1AE699}"/>
          </ac:spMkLst>
        </pc:spChg>
        <pc:spChg chg="mod">
          <ac:chgData name="Gillian Burton" userId="caaf67d3-c393-449a-a4e0-7b522bfa8412" providerId="ADAL" clId="{BA56E466-EC87-4FBB-81A3-4BBB3C114AF5}" dt="2026-06-03T08:00:36.167" v="2615" actId="1076"/>
          <ac:spMkLst>
            <pc:docMk/>
            <pc:sldMk cId="1321154149" sldId="271"/>
            <ac:spMk id="7" creationId="{F4A07FCE-CEA9-0AC1-73F1-983F991FFFA0}"/>
          </ac:spMkLst>
        </pc:spChg>
        <pc:spChg chg="mod">
          <ac:chgData name="Gillian Burton" userId="caaf67d3-c393-449a-a4e0-7b522bfa8412" providerId="ADAL" clId="{BA56E466-EC87-4FBB-81A3-4BBB3C114AF5}" dt="2026-06-03T08:00:36.167" v="2615" actId="1076"/>
          <ac:spMkLst>
            <pc:docMk/>
            <pc:sldMk cId="1321154149" sldId="271"/>
            <ac:spMk id="8" creationId="{BAB432D6-19AB-C90C-5207-AFD3D042FF70}"/>
          </ac:spMkLst>
        </pc:spChg>
        <pc:spChg chg="mod">
          <ac:chgData name="Gillian Burton" userId="caaf67d3-c393-449a-a4e0-7b522bfa8412" providerId="ADAL" clId="{BA56E466-EC87-4FBB-81A3-4BBB3C114AF5}" dt="2026-06-02T12:34:18.531" v="2004" actId="1035"/>
          <ac:spMkLst>
            <pc:docMk/>
            <pc:sldMk cId="1321154149" sldId="271"/>
            <ac:spMk id="11" creationId="{3552A1A9-EB58-52B1-A3BF-DCBDD0F06CE9}"/>
          </ac:spMkLst>
        </pc:spChg>
        <pc:spChg chg="mod">
          <ac:chgData name="Gillian Burton" userId="caaf67d3-c393-449a-a4e0-7b522bfa8412" providerId="ADAL" clId="{BA56E466-EC87-4FBB-81A3-4BBB3C114AF5}" dt="2026-06-03T08:00:39.600" v="2616" actId="1076"/>
          <ac:spMkLst>
            <pc:docMk/>
            <pc:sldMk cId="1321154149" sldId="271"/>
            <ac:spMk id="12" creationId="{6221DF51-85B9-3599-B2DA-ED1D9B9801D0}"/>
          </ac:spMkLst>
        </pc:spChg>
        <pc:spChg chg="add mod">
          <ac:chgData name="Gillian Burton" userId="caaf67d3-c393-449a-a4e0-7b522bfa8412" providerId="ADAL" clId="{BA56E466-EC87-4FBB-81A3-4BBB3C114AF5}" dt="2026-06-02T12:34:32.783" v="2008" actId="1035"/>
          <ac:spMkLst>
            <pc:docMk/>
            <pc:sldMk cId="1321154149" sldId="271"/>
            <ac:spMk id="13" creationId="{01DD6400-68E0-E56D-CBA2-9FAA5D16D191}"/>
          </ac:spMkLst>
        </pc:spChg>
        <pc:spChg chg="mod">
          <ac:chgData name="Gillian Burton" userId="caaf67d3-c393-449a-a4e0-7b522bfa8412" providerId="ADAL" clId="{BA56E466-EC87-4FBB-81A3-4BBB3C114AF5}" dt="2026-06-03T08:00:36.167" v="2615" actId="1076"/>
          <ac:spMkLst>
            <pc:docMk/>
            <pc:sldMk cId="1321154149" sldId="271"/>
            <ac:spMk id="16" creationId="{19D94360-30D1-DE18-ED70-8769AA8CB395}"/>
          </ac:spMkLst>
        </pc:spChg>
        <pc:spChg chg="mod">
          <ac:chgData name="Gillian Burton" userId="caaf67d3-c393-449a-a4e0-7b522bfa8412" providerId="ADAL" clId="{BA56E466-EC87-4FBB-81A3-4BBB3C114AF5}" dt="2026-06-03T08:00:36.167" v="2615" actId="1076"/>
          <ac:spMkLst>
            <pc:docMk/>
            <pc:sldMk cId="1321154149" sldId="271"/>
            <ac:spMk id="17" creationId="{DA9216A4-6853-DE28-AD33-D48D2CF6DC3B}"/>
          </ac:spMkLst>
        </pc:spChg>
        <pc:spChg chg="mod">
          <ac:chgData name="Gillian Burton" userId="caaf67d3-c393-449a-a4e0-7b522bfa8412" providerId="ADAL" clId="{BA56E466-EC87-4FBB-81A3-4BBB3C114AF5}" dt="2026-06-03T08:00:36.167" v="2615" actId="1076"/>
          <ac:spMkLst>
            <pc:docMk/>
            <pc:sldMk cId="1321154149" sldId="271"/>
            <ac:spMk id="18" creationId="{36C71AB3-7162-ED79-2AE3-AAE74B54CC66}"/>
          </ac:spMkLst>
        </pc:spChg>
        <pc:grpChg chg="mod">
          <ac:chgData name="Gillian Burton" userId="caaf67d3-c393-449a-a4e0-7b522bfa8412" providerId="ADAL" clId="{BA56E466-EC87-4FBB-81A3-4BBB3C114AF5}" dt="2026-06-03T08:00:36.167" v="2615" actId="1076"/>
          <ac:grpSpMkLst>
            <pc:docMk/>
            <pc:sldMk cId="1321154149" sldId="271"/>
            <ac:grpSpMk id="2" creationId="{FFF5CA41-E67E-8A8E-714D-C0BE91FE1C66}"/>
          </ac:grpSpMkLst>
        </pc:grpChg>
        <pc:grpChg chg="mod">
          <ac:chgData name="Gillian Burton" userId="caaf67d3-c393-449a-a4e0-7b522bfa8412" providerId="ADAL" clId="{BA56E466-EC87-4FBB-81A3-4BBB3C114AF5}" dt="2026-06-02T12:34:18.531" v="2004" actId="1035"/>
          <ac:grpSpMkLst>
            <pc:docMk/>
            <pc:sldMk cId="1321154149" sldId="271"/>
            <ac:grpSpMk id="6" creationId="{B42A701F-4DA2-2A5B-EF76-44CFEC419DD4}"/>
          </ac:grpSpMkLst>
        </pc:grpChg>
      </pc:sldChg>
      <pc:sldChg chg="modSp del mod">
        <pc:chgData name="Gillian Burton" userId="caaf67d3-c393-449a-a4e0-7b522bfa8412" providerId="ADAL" clId="{BA56E466-EC87-4FBB-81A3-4BBB3C114AF5}" dt="2026-06-02T12:52:19.470" v="2249" actId="47"/>
        <pc:sldMkLst>
          <pc:docMk/>
          <pc:sldMk cId="4040098389" sldId="272"/>
        </pc:sldMkLst>
        <pc:spChg chg="mod">
          <ac:chgData name="Gillian Burton" userId="caaf67d3-c393-449a-a4e0-7b522bfa8412" providerId="ADAL" clId="{BA56E466-EC87-4FBB-81A3-4BBB3C114AF5}" dt="2026-06-02T12:35:57.549" v="2009" actId="1035"/>
          <ac:spMkLst>
            <pc:docMk/>
            <pc:sldMk cId="4040098389" sldId="272"/>
            <ac:spMk id="5" creationId="{5231BB5D-1656-F1B6-F0D9-43457B9750E7}"/>
          </ac:spMkLst>
        </pc:spChg>
        <pc:spChg chg="mod">
          <ac:chgData name="Gillian Burton" userId="caaf67d3-c393-449a-a4e0-7b522bfa8412" providerId="ADAL" clId="{BA56E466-EC87-4FBB-81A3-4BBB3C114AF5}" dt="2026-06-02T12:35:57.549" v="2009" actId="1035"/>
          <ac:spMkLst>
            <pc:docMk/>
            <pc:sldMk cId="4040098389" sldId="272"/>
            <ac:spMk id="6" creationId="{DE73E8E2-12A6-0C23-03F5-510FD6C142A2}"/>
          </ac:spMkLst>
        </pc:spChg>
        <pc:spChg chg="mod">
          <ac:chgData name="Gillian Burton" userId="caaf67d3-c393-449a-a4e0-7b522bfa8412" providerId="ADAL" clId="{BA56E466-EC87-4FBB-81A3-4BBB3C114AF5}" dt="2026-06-02T12:35:57.549" v="2009" actId="1035"/>
          <ac:spMkLst>
            <pc:docMk/>
            <pc:sldMk cId="4040098389" sldId="272"/>
            <ac:spMk id="7" creationId="{401F9F9C-D365-EA55-01F2-4F50340A95F8}"/>
          </ac:spMkLst>
        </pc:spChg>
        <pc:spChg chg="mod">
          <ac:chgData name="Gillian Burton" userId="caaf67d3-c393-449a-a4e0-7b522bfa8412" providerId="ADAL" clId="{BA56E466-EC87-4FBB-81A3-4BBB3C114AF5}" dt="2026-06-02T12:35:57.549" v="2009" actId="1035"/>
          <ac:spMkLst>
            <pc:docMk/>
            <pc:sldMk cId="4040098389" sldId="272"/>
            <ac:spMk id="8" creationId="{B5CF2B13-19B8-E7D1-469D-B31DBC0E23A2}"/>
          </ac:spMkLst>
        </pc:spChg>
        <pc:spChg chg="mod">
          <ac:chgData name="Gillian Burton" userId="caaf67d3-c393-449a-a4e0-7b522bfa8412" providerId="ADAL" clId="{BA56E466-EC87-4FBB-81A3-4BBB3C114AF5}" dt="2026-06-02T12:35:57.549" v="2009" actId="1035"/>
          <ac:spMkLst>
            <pc:docMk/>
            <pc:sldMk cId="4040098389" sldId="272"/>
            <ac:spMk id="9" creationId="{981F53D6-F91A-F0C5-981F-65688080603F}"/>
          </ac:spMkLst>
        </pc:spChg>
        <pc:spChg chg="mod">
          <ac:chgData name="Gillian Burton" userId="caaf67d3-c393-449a-a4e0-7b522bfa8412" providerId="ADAL" clId="{BA56E466-EC87-4FBB-81A3-4BBB3C114AF5}" dt="2026-06-02T12:35:57.549" v="2009" actId="1035"/>
          <ac:spMkLst>
            <pc:docMk/>
            <pc:sldMk cId="4040098389" sldId="272"/>
            <ac:spMk id="16" creationId="{9C194BE9-054C-0BDF-D94F-285E76CD05C8}"/>
          </ac:spMkLst>
        </pc:spChg>
        <pc:spChg chg="mod">
          <ac:chgData name="Gillian Burton" userId="caaf67d3-c393-449a-a4e0-7b522bfa8412" providerId="ADAL" clId="{BA56E466-EC87-4FBB-81A3-4BBB3C114AF5}" dt="2026-06-02T12:35:57.549" v="2009" actId="1035"/>
          <ac:spMkLst>
            <pc:docMk/>
            <pc:sldMk cId="4040098389" sldId="272"/>
            <ac:spMk id="17" creationId="{954469F4-9D83-1ABB-440D-62652257BF34}"/>
          </ac:spMkLst>
        </pc:spChg>
        <pc:spChg chg="mod">
          <ac:chgData name="Gillian Burton" userId="caaf67d3-c393-449a-a4e0-7b522bfa8412" providerId="ADAL" clId="{BA56E466-EC87-4FBB-81A3-4BBB3C114AF5}" dt="2026-06-02T12:35:57.549" v="2009" actId="1035"/>
          <ac:spMkLst>
            <pc:docMk/>
            <pc:sldMk cId="4040098389" sldId="272"/>
            <ac:spMk id="18" creationId="{FDB2C7A3-316A-E056-BEF5-FD9F4FD65061}"/>
          </ac:spMkLst>
        </pc:spChg>
        <pc:spChg chg="mod">
          <ac:chgData name="Gillian Burton" userId="caaf67d3-c393-449a-a4e0-7b522bfa8412" providerId="ADAL" clId="{BA56E466-EC87-4FBB-81A3-4BBB3C114AF5}" dt="2026-06-02T12:35:57.549" v="2009" actId="1035"/>
          <ac:spMkLst>
            <pc:docMk/>
            <pc:sldMk cId="4040098389" sldId="272"/>
            <ac:spMk id="19" creationId="{893B4919-F268-D7C4-C235-84F2D599CD7B}"/>
          </ac:spMkLst>
        </pc:spChg>
        <pc:spChg chg="mod">
          <ac:chgData name="Gillian Burton" userId="caaf67d3-c393-449a-a4e0-7b522bfa8412" providerId="ADAL" clId="{BA56E466-EC87-4FBB-81A3-4BBB3C114AF5}" dt="2026-06-02T12:35:57.549" v="2009" actId="1035"/>
          <ac:spMkLst>
            <pc:docMk/>
            <pc:sldMk cId="4040098389" sldId="272"/>
            <ac:spMk id="21" creationId="{AAAEA1FB-A065-9B75-FAEF-1A8F5C52A50B}"/>
          </ac:spMkLst>
        </pc:spChg>
        <pc:grpChg chg="mod">
          <ac:chgData name="Gillian Burton" userId="caaf67d3-c393-449a-a4e0-7b522bfa8412" providerId="ADAL" clId="{BA56E466-EC87-4FBB-81A3-4BBB3C114AF5}" dt="2026-06-02T12:36:10.096" v="2013" actId="1038"/>
          <ac:grpSpMkLst>
            <pc:docMk/>
            <pc:sldMk cId="4040098389" sldId="272"/>
            <ac:grpSpMk id="2" creationId="{5F05B7E1-D68D-83DF-6C36-561B48564357}"/>
          </ac:grpSpMkLst>
        </pc:grpChg>
      </pc:sldChg>
      <pc:sldChg chg="modSp mod">
        <pc:chgData name="Gillian Burton" userId="caaf67d3-c393-449a-a4e0-7b522bfa8412" providerId="ADAL" clId="{BA56E466-EC87-4FBB-81A3-4BBB3C114AF5}" dt="2026-06-01T10:17:46.307" v="1100" actId="20577"/>
        <pc:sldMkLst>
          <pc:docMk/>
          <pc:sldMk cId="2162514744" sldId="284"/>
        </pc:sldMkLst>
        <pc:spChg chg="mod">
          <ac:chgData name="Gillian Burton" userId="caaf67d3-c393-449a-a4e0-7b522bfa8412" providerId="ADAL" clId="{BA56E466-EC87-4FBB-81A3-4BBB3C114AF5}" dt="2026-06-01T10:17:46.307" v="1100" actId="20577"/>
          <ac:spMkLst>
            <pc:docMk/>
            <pc:sldMk cId="2162514744" sldId="284"/>
            <ac:spMk id="10" creationId="{044654EC-E8B9-7DD2-07F7-D299A975B56D}"/>
          </ac:spMkLst>
        </pc:spChg>
      </pc:sldChg>
      <pc:sldChg chg="modSp mod">
        <pc:chgData name="Gillian Burton" userId="caaf67d3-c393-449a-a4e0-7b522bfa8412" providerId="ADAL" clId="{BA56E466-EC87-4FBB-81A3-4BBB3C114AF5}" dt="2026-06-03T07:59:51.965" v="2613" actId="20577"/>
        <pc:sldMkLst>
          <pc:docMk/>
          <pc:sldMk cId="183165720" sldId="285"/>
        </pc:sldMkLst>
        <pc:spChg chg="mod">
          <ac:chgData name="Gillian Burton" userId="caaf67d3-c393-449a-a4e0-7b522bfa8412" providerId="ADAL" clId="{BA56E466-EC87-4FBB-81A3-4BBB3C114AF5}" dt="2026-06-01T10:06:22.493" v="1021" actId="1076"/>
          <ac:spMkLst>
            <pc:docMk/>
            <pc:sldMk cId="183165720" sldId="285"/>
            <ac:spMk id="2" creationId="{00000000-0000-0000-0000-000000000000}"/>
          </ac:spMkLst>
        </pc:spChg>
        <pc:spChg chg="mod">
          <ac:chgData name="Gillian Burton" userId="caaf67d3-c393-449a-a4e0-7b522bfa8412" providerId="ADAL" clId="{BA56E466-EC87-4FBB-81A3-4BBB3C114AF5}" dt="2026-06-03T07:59:51.965" v="2613" actId="20577"/>
          <ac:spMkLst>
            <pc:docMk/>
            <pc:sldMk cId="183165720" sldId="285"/>
            <ac:spMk id="3" creationId="{00000000-0000-0000-0000-000000000000}"/>
          </ac:spMkLst>
        </pc:spChg>
      </pc:sldChg>
      <pc:sldChg chg="modSp mod ord">
        <pc:chgData name="Gillian Burton" userId="caaf67d3-c393-449a-a4e0-7b522bfa8412" providerId="ADAL" clId="{BA56E466-EC87-4FBB-81A3-4BBB3C114AF5}" dt="2026-06-03T08:03:38.593" v="2632" actId="20577"/>
        <pc:sldMkLst>
          <pc:docMk/>
          <pc:sldMk cId="1784934086" sldId="286"/>
        </pc:sldMkLst>
        <pc:spChg chg="mod">
          <ac:chgData name="Gillian Burton" userId="caaf67d3-c393-449a-a4e0-7b522bfa8412" providerId="ADAL" clId="{BA56E466-EC87-4FBB-81A3-4BBB3C114AF5}" dt="2026-06-01T10:18:11.427" v="1101" actId="20577"/>
          <ac:spMkLst>
            <pc:docMk/>
            <pc:sldMk cId="1784934086" sldId="286"/>
            <ac:spMk id="9" creationId="{D2CB5964-5FFA-6843-3FE2-10290F3D7CF7}"/>
          </ac:spMkLst>
        </pc:spChg>
        <pc:spChg chg="mod">
          <ac:chgData name="Gillian Burton" userId="caaf67d3-c393-449a-a4e0-7b522bfa8412" providerId="ADAL" clId="{BA56E466-EC87-4FBB-81A3-4BBB3C114AF5}" dt="2026-06-02T12:58:24.941" v="2479" actId="1076"/>
          <ac:spMkLst>
            <pc:docMk/>
            <pc:sldMk cId="1784934086" sldId="286"/>
            <ac:spMk id="21" creationId="{E7C5A735-6CDE-D1E5-0BED-E028BAF74092}"/>
          </ac:spMkLst>
        </pc:spChg>
        <pc:spChg chg="mod">
          <ac:chgData name="Gillian Burton" userId="caaf67d3-c393-449a-a4e0-7b522bfa8412" providerId="ADAL" clId="{BA56E466-EC87-4FBB-81A3-4BBB3C114AF5}" dt="2026-06-03T08:03:38.593" v="2632" actId="20577"/>
          <ac:spMkLst>
            <pc:docMk/>
            <pc:sldMk cId="1784934086" sldId="286"/>
            <ac:spMk id="22" creationId="{0630967B-007A-9882-3249-4568D6C34FF8}"/>
          </ac:spMkLst>
        </pc:spChg>
        <pc:spChg chg="mod">
          <ac:chgData name="Gillian Burton" userId="caaf67d3-c393-449a-a4e0-7b522bfa8412" providerId="ADAL" clId="{BA56E466-EC87-4FBB-81A3-4BBB3C114AF5}" dt="2026-06-01T10:18:24.645" v="1122" actId="20577"/>
          <ac:spMkLst>
            <pc:docMk/>
            <pc:sldMk cId="1784934086" sldId="286"/>
            <ac:spMk id="30" creationId="{43765A84-DC11-8012-31E7-0168335A874C}"/>
          </ac:spMkLst>
        </pc:spChg>
        <pc:spChg chg="mod">
          <ac:chgData name="Gillian Burton" userId="caaf67d3-c393-449a-a4e0-7b522bfa8412" providerId="ADAL" clId="{BA56E466-EC87-4FBB-81A3-4BBB3C114AF5}" dt="2026-06-02T12:59:08.378" v="2557" actId="20577"/>
          <ac:spMkLst>
            <pc:docMk/>
            <pc:sldMk cId="1784934086" sldId="286"/>
            <ac:spMk id="31" creationId="{0039B9FA-DBE5-EF48-6E28-834F896270EF}"/>
          </ac:spMkLst>
        </pc:spChg>
      </pc:sldChg>
      <pc:sldChg chg="modSp mod">
        <pc:chgData name="Gillian Burton" userId="caaf67d3-c393-449a-a4e0-7b522bfa8412" providerId="ADAL" clId="{BA56E466-EC87-4FBB-81A3-4BBB3C114AF5}" dt="2026-06-03T08:04:23.893" v="2639" actId="1076"/>
        <pc:sldMkLst>
          <pc:docMk/>
          <pc:sldMk cId="208502083" sldId="287"/>
        </pc:sldMkLst>
        <pc:spChg chg="mod">
          <ac:chgData name="Gillian Burton" userId="caaf67d3-c393-449a-a4e0-7b522bfa8412" providerId="ADAL" clId="{BA56E466-EC87-4FBB-81A3-4BBB3C114AF5}" dt="2026-06-01T09:08:05.350" v="889" actId="27636"/>
          <ac:spMkLst>
            <pc:docMk/>
            <pc:sldMk cId="208502083" sldId="287"/>
            <ac:spMk id="2" creationId="{6FFEEED6-56A1-8378-7496-E22D0B0F0A3E}"/>
          </ac:spMkLst>
        </pc:spChg>
        <pc:spChg chg="mod">
          <ac:chgData name="Gillian Burton" userId="caaf67d3-c393-449a-a4e0-7b522bfa8412" providerId="ADAL" clId="{BA56E466-EC87-4FBB-81A3-4BBB3C114AF5}" dt="2026-06-03T08:04:23.893" v="2639" actId="1076"/>
          <ac:spMkLst>
            <pc:docMk/>
            <pc:sldMk cId="208502083" sldId="287"/>
            <ac:spMk id="3" creationId="{2FAFAA9A-CF8D-4949-A406-67789F00AB5D}"/>
          </ac:spMkLst>
        </pc:spChg>
      </pc:sldChg>
      <pc:sldChg chg="modSp mod">
        <pc:chgData name="Gillian Burton" userId="caaf67d3-c393-449a-a4e0-7b522bfa8412" providerId="ADAL" clId="{BA56E466-EC87-4FBB-81A3-4BBB3C114AF5}" dt="2026-06-01T09:09:20.640" v="900" actId="20577"/>
        <pc:sldMkLst>
          <pc:docMk/>
          <pc:sldMk cId="85926291" sldId="289"/>
        </pc:sldMkLst>
        <pc:spChg chg="mod">
          <ac:chgData name="Gillian Burton" userId="caaf67d3-c393-449a-a4e0-7b522bfa8412" providerId="ADAL" clId="{BA56E466-EC87-4FBB-81A3-4BBB3C114AF5}" dt="2026-06-01T09:09:20.640" v="900" actId="20577"/>
          <ac:spMkLst>
            <pc:docMk/>
            <pc:sldMk cId="85926291" sldId="289"/>
            <ac:spMk id="8" creationId="{407DB6C8-8759-6F50-3EBE-8626104FD794}"/>
          </ac:spMkLst>
        </pc:spChg>
      </pc:sldChg>
      <pc:sldChg chg="addSp delSp modSp add mod">
        <pc:chgData name="Gillian Burton" userId="caaf67d3-c393-449a-a4e0-7b522bfa8412" providerId="ADAL" clId="{BA56E466-EC87-4FBB-81A3-4BBB3C114AF5}" dt="2026-06-02T12:55:06.224" v="2375" actId="14100"/>
        <pc:sldMkLst>
          <pc:docMk/>
          <pc:sldMk cId="2135813651" sldId="291"/>
        </pc:sldMkLst>
        <pc:spChg chg="add del">
          <ac:chgData name="Gillian Burton" userId="caaf67d3-c393-449a-a4e0-7b522bfa8412" providerId="ADAL" clId="{BA56E466-EC87-4FBB-81A3-4BBB3C114AF5}" dt="2026-06-02T11:25:34.228" v="1632" actId="22"/>
          <ac:spMkLst>
            <pc:docMk/>
            <pc:sldMk cId="2135813651" sldId="291"/>
            <ac:spMk id="6" creationId="{051EF986-A289-828C-50E1-602BF40602FC}"/>
          </ac:spMkLst>
        </pc:spChg>
        <pc:spChg chg="add del mod">
          <ac:chgData name="Gillian Burton" userId="caaf67d3-c393-449a-a4e0-7b522bfa8412" providerId="ADAL" clId="{BA56E466-EC87-4FBB-81A3-4BBB3C114AF5}" dt="2026-06-02T11:24:37.106" v="1629" actId="478"/>
          <ac:spMkLst>
            <pc:docMk/>
            <pc:sldMk cId="2135813651" sldId="291"/>
            <ac:spMk id="8" creationId="{409A6066-ACC5-D750-7B4D-74214C5772E2}"/>
          </ac:spMkLst>
        </pc:spChg>
        <pc:spChg chg="add del">
          <ac:chgData name="Gillian Burton" userId="caaf67d3-c393-449a-a4e0-7b522bfa8412" providerId="ADAL" clId="{BA56E466-EC87-4FBB-81A3-4BBB3C114AF5}" dt="2026-06-02T11:25:36.704" v="1634" actId="22"/>
          <ac:spMkLst>
            <pc:docMk/>
            <pc:sldMk cId="2135813651" sldId="291"/>
            <ac:spMk id="9" creationId="{37C8B3C2-B68B-9566-CF0A-568B26370B6A}"/>
          </ac:spMkLst>
        </pc:spChg>
        <pc:spChg chg="add del mod">
          <ac:chgData name="Gillian Burton" userId="caaf67d3-c393-449a-a4e0-7b522bfa8412" providerId="ADAL" clId="{BA56E466-EC87-4FBB-81A3-4BBB3C114AF5}" dt="2026-06-02T11:24:40.368" v="1630" actId="478"/>
          <ac:spMkLst>
            <pc:docMk/>
            <pc:sldMk cId="2135813651" sldId="291"/>
            <ac:spMk id="10" creationId="{C8058FA8-EE14-0DDE-8026-8FEFF0F027CB}"/>
          </ac:spMkLst>
        </pc:spChg>
        <pc:spChg chg="add mod">
          <ac:chgData name="Gillian Burton" userId="caaf67d3-c393-449a-a4e0-7b522bfa8412" providerId="ADAL" clId="{BA56E466-EC87-4FBB-81A3-4BBB3C114AF5}" dt="2026-06-02T12:55:06.224" v="2375" actId="14100"/>
          <ac:spMkLst>
            <pc:docMk/>
            <pc:sldMk cId="2135813651" sldId="291"/>
            <ac:spMk id="18" creationId="{3DDEA143-1FCF-1572-9E46-381B3A88AD80}"/>
          </ac:spMkLst>
        </pc:spChg>
        <pc:spChg chg="add mod">
          <ac:chgData name="Gillian Burton" userId="caaf67d3-c393-449a-a4e0-7b522bfa8412" providerId="ADAL" clId="{BA56E466-EC87-4FBB-81A3-4BBB3C114AF5}" dt="2026-06-02T12:54:46.983" v="2371" actId="255"/>
          <ac:spMkLst>
            <pc:docMk/>
            <pc:sldMk cId="2135813651" sldId="291"/>
            <ac:spMk id="19" creationId="{2F360B7F-F8A3-B52C-3800-BE2AD0D31E4E}"/>
          </ac:spMkLst>
        </pc:spChg>
        <pc:spChg chg="del mod">
          <ac:chgData name="Gillian Burton" userId="caaf67d3-c393-449a-a4e0-7b522bfa8412" providerId="ADAL" clId="{BA56E466-EC87-4FBB-81A3-4BBB3C114AF5}" dt="2026-06-02T11:24:40.368" v="1630" actId="478"/>
          <ac:spMkLst>
            <pc:docMk/>
            <pc:sldMk cId="2135813651" sldId="291"/>
            <ac:spMk id="20" creationId="{3C4BF833-BD7F-D75B-090E-09332E5E5DFE}"/>
          </ac:spMkLst>
        </pc:spChg>
        <pc:spChg chg="del mod">
          <ac:chgData name="Gillian Burton" userId="caaf67d3-c393-449a-a4e0-7b522bfa8412" providerId="ADAL" clId="{BA56E466-EC87-4FBB-81A3-4BBB3C114AF5}" dt="2026-06-02T11:24:40.368" v="1630" actId="478"/>
          <ac:spMkLst>
            <pc:docMk/>
            <pc:sldMk cId="2135813651" sldId="291"/>
            <ac:spMk id="21" creationId="{FB7CC702-9109-305F-7C8D-511626E09AD1}"/>
          </ac:spMkLst>
        </pc:spChg>
        <pc:spChg chg="mod">
          <ac:chgData name="Gillian Burton" userId="caaf67d3-c393-449a-a4e0-7b522bfa8412" providerId="ADAL" clId="{BA56E466-EC87-4FBB-81A3-4BBB3C114AF5}" dt="2026-06-02T11:31:18.100" v="1661"/>
          <ac:spMkLst>
            <pc:docMk/>
            <pc:sldMk cId="2135813651" sldId="291"/>
            <ac:spMk id="23" creationId="{C6664C22-F577-BAB8-571E-2351C6B3E86D}"/>
          </ac:spMkLst>
        </pc:spChg>
        <pc:spChg chg="mod">
          <ac:chgData name="Gillian Burton" userId="caaf67d3-c393-449a-a4e0-7b522bfa8412" providerId="ADAL" clId="{BA56E466-EC87-4FBB-81A3-4BBB3C114AF5}" dt="2026-06-02T11:31:18.100" v="1661"/>
          <ac:spMkLst>
            <pc:docMk/>
            <pc:sldMk cId="2135813651" sldId="291"/>
            <ac:spMk id="24" creationId="{5D226EB1-8B4F-E3C5-A109-E178DF6F4C3C}"/>
          </ac:spMkLst>
        </pc:spChg>
        <pc:spChg chg="mod">
          <ac:chgData name="Gillian Burton" userId="caaf67d3-c393-449a-a4e0-7b522bfa8412" providerId="ADAL" clId="{BA56E466-EC87-4FBB-81A3-4BBB3C114AF5}" dt="2026-06-02T11:24:32.557" v="1628" actId="20577"/>
          <ac:spMkLst>
            <pc:docMk/>
            <pc:sldMk cId="2135813651" sldId="291"/>
            <ac:spMk id="25" creationId="{B00EE668-4057-E0B2-5DC0-8D4E94AF7441}"/>
          </ac:spMkLst>
        </pc:spChg>
        <pc:spChg chg="mod">
          <ac:chgData name="Gillian Burton" userId="caaf67d3-c393-449a-a4e0-7b522bfa8412" providerId="ADAL" clId="{BA56E466-EC87-4FBB-81A3-4BBB3C114AF5}" dt="2026-06-02T11:32:08.318" v="1667"/>
          <ac:spMkLst>
            <pc:docMk/>
            <pc:sldMk cId="2135813651" sldId="291"/>
            <ac:spMk id="27" creationId="{D2F4BCCA-150A-9F71-BC16-51A41FC18678}"/>
          </ac:spMkLst>
        </pc:spChg>
        <pc:spChg chg="mod">
          <ac:chgData name="Gillian Burton" userId="caaf67d3-c393-449a-a4e0-7b522bfa8412" providerId="ADAL" clId="{BA56E466-EC87-4FBB-81A3-4BBB3C114AF5}" dt="2026-06-02T11:32:08.318" v="1667"/>
          <ac:spMkLst>
            <pc:docMk/>
            <pc:sldMk cId="2135813651" sldId="291"/>
            <ac:spMk id="28" creationId="{32707E02-0602-58ED-8DA7-AE16F274D706}"/>
          </ac:spMkLst>
        </pc:spChg>
        <pc:spChg chg="del mod">
          <ac:chgData name="Gillian Burton" userId="caaf67d3-c393-449a-a4e0-7b522bfa8412" providerId="ADAL" clId="{BA56E466-EC87-4FBB-81A3-4BBB3C114AF5}" dt="2026-06-02T11:24:40.368" v="1630" actId="478"/>
          <ac:spMkLst>
            <pc:docMk/>
            <pc:sldMk cId="2135813651" sldId="291"/>
            <ac:spMk id="30" creationId="{BA02FE89-1AB7-80EC-5EBA-14A6B0F14939}"/>
          </ac:spMkLst>
        </pc:spChg>
        <pc:grpChg chg="del mod">
          <ac:chgData name="Gillian Burton" userId="caaf67d3-c393-449a-a4e0-7b522bfa8412" providerId="ADAL" clId="{BA56E466-EC87-4FBB-81A3-4BBB3C114AF5}" dt="2026-06-02T11:24:40.368" v="1630" actId="478"/>
          <ac:grpSpMkLst>
            <pc:docMk/>
            <pc:sldMk cId="2135813651" sldId="291"/>
            <ac:grpSpMk id="2" creationId="{37ADD412-DE0A-2CA5-E2BD-4F54DF1C966D}"/>
          </ac:grpSpMkLst>
        </pc:grpChg>
        <pc:grpChg chg="mod">
          <ac:chgData name="Gillian Burton" userId="caaf67d3-c393-449a-a4e0-7b522bfa8412" providerId="ADAL" clId="{BA56E466-EC87-4FBB-81A3-4BBB3C114AF5}" dt="2026-05-28T11:41:18.703" v="177" actId="1076"/>
          <ac:grpSpMkLst>
            <pc:docMk/>
            <pc:sldMk cId="2135813651" sldId="291"/>
            <ac:grpSpMk id="12" creationId="{3507E6BC-7FF0-09D7-ADF0-3E83E8699648}"/>
          </ac:grpSpMkLst>
        </pc:grpChg>
        <pc:grpChg chg="del mod">
          <ac:chgData name="Gillian Burton" userId="caaf67d3-c393-449a-a4e0-7b522bfa8412" providerId="ADAL" clId="{BA56E466-EC87-4FBB-81A3-4BBB3C114AF5}" dt="2026-06-02T11:24:40.368" v="1630" actId="478"/>
          <ac:grpSpMkLst>
            <pc:docMk/>
            <pc:sldMk cId="2135813651" sldId="291"/>
            <ac:grpSpMk id="15" creationId="{BE6C8C1F-C6EA-D9D4-5875-F48D73EA6039}"/>
          </ac:grpSpMkLst>
        </pc:grpChg>
        <pc:grpChg chg="add mod">
          <ac:chgData name="Gillian Burton" userId="caaf67d3-c393-449a-a4e0-7b522bfa8412" providerId="ADAL" clId="{BA56E466-EC87-4FBB-81A3-4BBB3C114AF5}" dt="2026-06-02T12:54:32.106" v="2369" actId="1035"/>
          <ac:grpSpMkLst>
            <pc:docMk/>
            <pc:sldMk cId="2135813651" sldId="291"/>
            <ac:grpSpMk id="22" creationId="{2A6FFAAF-234C-EF8D-F04E-48A2B21616F2}"/>
          </ac:grpSpMkLst>
        </pc:grpChg>
        <pc:grpChg chg="add mod">
          <ac:chgData name="Gillian Burton" userId="caaf67d3-c393-449a-a4e0-7b522bfa8412" providerId="ADAL" clId="{BA56E466-EC87-4FBB-81A3-4BBB3C114AF5}" dt="2026-06-02T12:53:52.762" v="2350" actId="1035"/>
          <ac:grpSpMkLst>
            <pc:docMk/>
            <pc:sldMk cId="2135813651" sldId="291"/>
            <ac:grpSpMk id="26" creationId="{D1C17EA3-1A92-E47B-8DC9-C5A9678A00BD}"/>
          </ac:grpSpMkLst>
        </pc:grpChg>
      </pc:sldChg>
      <pc:sldChg chg="addSp delSp modSp add mod">
        <pc:chgData name="Gillian Burton" userId="caaf67d3-c393-449a-a4e0-7b522bfa8412" providerId="ADAL" clId="{BA56E466-EC87-4FBB-81A3-4BBB3C114AF5}" dt="2026-06-03T08:03:02.760" v="2627" actId="20577"/>
        <pc:sldMkLst>
          <pc:docMk/>
          <pc:sldMk cId="211441668" sldId="292"/>
        </pc:sldMkLst>
        <pc:spChg chg="mod">
          <ac:chgData name="Gillian Burton" userId="caaf67d3-c393-449a-a4e0-7b522bfa8412" providerId="ADAL" clId="{BA56E466-EC87-4FBB-81A3-4BBB3C114AF5}" dt="2026-06-02T13:10:45.588" v="2587" actId="113"/>
          <ac:spMkLst>
            <pc:docMk/>
            <pc:sldMk cId="211441668" sldId="292"/>
            <ac:spMk id="3" creationId="{515E8B44-32A1-4979-BEAF-177FCC005E6B}"/>
          </ac:spMkLst>
        </pc:spChg>
        <pc:spChg chg="mod">
          <ac:chgData name="Gillian Burton" userId="caaf67d3-c393-449a-a4e0-7b522bfa8412" providerId="ADAL" clId="{BA56E466-EC87-4FBB-81A3-4BBB3C114AF5}" dt="2026-06-02T13:10:45.588" v="2587" actId="113"/>
          <ac:spMkLst>
            <pc:docMk/>
            <pc:sldMk cId="211441668" sldId="292"/>
            <ac:spMk id="4" creationId="{A8BBA0AC-EB07-D501-0B70-87868011AAED}"/>
          </ac:spMkLst>
        </pc:spChg>
        <pc:spChg chg="mod">
          <ac:chgData name="Gillian Burton" userId="caaf67d3-c393-449a-a4e0-7b522bfa8412" providerId="ADAL" clId="{BA56E466-EC87-4FBB-81A3-4BBB3C114AF5}" dt="2026-06-02T13:11:05.788" v="2590" actId="1035"/>
          <ac:spMkLst>
            <pc:docMk/>
            <pc:sldMk cId="211441668" sldId="292"/>
            <ac:spMk id="5" creationId="{D85777B7-2553-4775-9BEC-50D6FB1281AD}"/>
          </ac:spMkLst>
        </pc:spChg>
        <pc:spChg chg="mod">
          <ac:chgData name="Gillian Burton" userId="caaf67d3-c393-449a-a4e0-7b522bfa8412" providerId="ADAL" clId="{BA56E466-EC87-4FBB-81A3-4BBB3C114AF5}" dt="2026-06-02T13:11:22.983" v="2603" actId="1037"/>
          <ac:spMkLst>
            <pc:docMk/>
            <pc:sldMk cId="211441668" sldId="292"/>
            <ac:spMk id="6" creationId="{C40E71BE-64B4-7EEA-7B83-A7B6DEC58255}"/>
          </ac:spMkLst>
        </pc:spChg>
        <pc:spChg chg="mod">
          <ac:chgData name="Gillian Burton" userId="caaf67d3-c393-449a-a4e0-7b522bfa8412" providerId="ADAL" clId="{BA56E466-EC87-4FBB-81A3-4BBB3C114AF5}" dt="2026-06-02T13:11:20.171" v="2602" actId="1037"/>
          <ac:spMkLst>
            <pc:docMk/>
            <pc:sldMk cId="211441668" sldId="292"/>
            <ac:spMk id="7" creationId="{F2832631-3B1D-7B9D-1204-ECA1FF02D5E5}"/>
          </ac:spMkLst>
        </pc:spChg>
        <pc:spChg chg="mod">
          <ac:chgData name="Gillian Burton" userId="caaf67d3-c393-449a-a4e0-7b522bfa8412" providerId="ADAL" clId="{BA56E466-EC87-4FBB-81A3-4BBB3C114AF5}" dt="2026-06-02T13:11:25.952" v="2604" actId="1037"/>
          <ac:spMkLst>
            <pc:docMk/>
            <pc:sldMk cId="211441668" sldId="292"/>
            <ac:spMk id="8" creationId="{BFCB608A-A9FE-19E9-701B-D2A59B06D067}"/>
          </ac:spMkLst>
        </pc:spChg>
        <pc:spChg chg="mod">
          <ac:chgData name="Gillian Burton" userId="caaf67d3-c393-449a-a4e0-7b522bfa8412" providerId="ADAL" clId="{BA56E466-EC87-4FBB-81A3-4BBB3C114AF5}" dt="2026-06-02T13:11:10.679" v="2596" actId="1035"/>
          <ac:spMkLst>
            <pc:docMk/>
            <pc:sldMk cId="211441668" sldId="292"/>
            <ac:spMk id="9" creationId="{373D0DD5-753E-43DE-9FB6-A07519E894F5}"/>
          </ac:spMkLst>
        </pc:spChg>
        <pc:spChg chg="add del mod">
          <ac:chgData name="Gillian Burton" userId="caaf67d3-c393-449a-a4e0-7b522bfa8412" providerId="ADAL" clId="{BA56E466-EC87-4FBB-81A3-4BBB3C114AF5}" dt="2026-06-02T11:24:01.279" v="1620" actId="478"/>
          <ac:spMkLst>
            <pc:docMk/>
            <pc:sldMk cId="211441668" sldId="292"/>
            <ac:spMk id="10" creationId="{8761009B-F1C2-0DBA-3E20-D709A060FD61}"/>
          </ac:spMkLst>
        </pc:spChg>
        <pc:spChg chg="mod">
          <ac:chgData name="Gillian Burton" userId="caaf67d3-c393-449a-a4e0-7b522bfa8412" providerId="ADAL" clId="{BA56E466-EC87-4FBB-81A3-4BBB3C114AF5}" dt="2026-06-02T13:11:00.562" v="2588" actId="255"/>
          <ac:spMkLst>
            <pc:docMk/>
            <pc:sldMk cId="211441668" sldId="292"/>
            <ac:spMk id="16" creationId="{9A2698DB-93AA-7C5F-E218-EDF599F0D309}"/>
          </ac:spMkLst>
        </pc:spChg>
        <pc:spChg chg="mod">
          <ac:chgData name="Gillian Burton" userId="caaf67d3-c393-449a-a4e0-7b522bfa8412" providerId="ADAL" clId="{BA56E466-EC87-4FBB-81A3-4BBB3C114AF5}" dt="2026-06-02T13:11:00.562" v="2588" actId="255"/>
          <ac:spMkLst>
            <pc:docMk/>
            <pc:sldMk cId="211441668" sldId="292"/>
            <ac:spMk id="17" creationId="{78A6C09A-7657-214C-C3B6-0749AF1426AB}"/>
          </ac:spMkLst>
        </pc:spChg>
        <pc:spChg chg="mod">
          <ac:chgData name="Gillian Burton" userId="caaf67d3-c393-449a-a4e0-7b522bfa8412" providerId="ADAL" clId="{BA56E466-EC87-4FBB-81A3-4BBB3C114AF5}" dt="2026-06-02T13:11:07.619" v="2593" actId="1035"/>
          <ac:spMkLst>
            <pc:docMk/>
            <pc:sldMk cId="211441668" sldId="292"/>
            <ac:spMk id="18" creationId="{1A60E0E8-526E-A1BE-BEF6-E7D650FCBD9D}"/>
          </ac:spMkLst>
        </pc:spChg>
        <pc:spChg chg="mod">
          <ac:chgData name="Gillian Burton" userId="caaf67d3-c393-449a-a4e0-7b522bfa8412" providerId="ADAL" clId="{BA56E466-EC87-4FBB-81A3-4BBB3C114AF5}" dt="2026-06-02T13:11:12.762" v="2599" actId="1035"/>
          <ac:spMkLst>
            <pc:docMk/>
            <pc:sldMk cId="211441668" sldId="292"/>
            <ac:spMk id="19" creationId="{C6476000-C44A-CBA6-D903-1F532C5283BD}"/>
          </ac:spMkLst>
        </pc:spChg>
        <pc:spChg chg="mod">
          <ac:chgData name="Gillian Burton" userId="caaf67d3-c393-449a-a4e0-7b522bfa8412" providerId="ADAL" clId="{BA56E466-EC87-4FBB-81A3-4BBB3C114AF5}" dt="2026-06-03T08:03:02.760" v="2627" actId="20577"/>
          <ac:spMkLst>
            <pc:docMk/>
            <pc:sldMk cId="211441668" sldId="292"/>
            <ac:spMk id="21" creationId="{54C16480-1185-B8EF-7070-9FD7BFACA660}"/>
          </ac:spMkLst>
        </pc:spChg>
        <pc:spChg chg="mod">
          <ac:chgData name="Gillian Burton" userId="caaf67d3-c393-449a-a4e0-7b522bfa8412" providerId="ADAL" clId="{BA56E466-EC87-4FBB-81A3-4BBB3C114AF5}" dt="2026-06-02T13:12:01.595" v="2610" actId="255"/>
          <ac:spMkLst>
            <pc:docMk/>
            <pc:sldMk cId="211441668" sldId="292"/>
            <ac:spMk id="25" creationId="{DA182E9B-58A7-B143-891E-860325FC4F48}"/>
          </ac:spMkLst>
        </pc:spChg>
        <pc:spChg chg="add del mod">
          <ac:chgData name="Gillian Burton" userId="caaf67d3-c393-449a-a4e0-7b522bfa8412" providerId="ADAL" clId="{BA56E466-EC87-4FBB-81A3-4BBB3C114AF5}" dt="2026-06-02T12:24:31.810" v="1816" actId="20577"/>
          <ac:spMkLst>
            <pc:docMk/>
            <pc:sldMk cId="211441668" sldId="292"/>
            <ac:spMk id="27" creationId="{39931AE6-64C4-2312-4AAD-4BBE0DE96959}"/>
          </ac:spMkLst>
        </pc:spChg>
        <pc:spChg chg="mod">
          <ac:chgData name="Gillian Burton" userId="caaf67d3-c393-449a-a4e0-7b522bfa8412" providerId="ADAL" clId="{BA56E466-EC87-4FBB-81A3-4BBB3C114AF5}" dt="2026-06-02T12:24:22.019" v="1814" actId="6549"/>
          <ac:spMkLst>
            <pc:docMk/>
            <pc:sldMk cId="211441668" sldId="292"/>
            <ac:spMk id="28" creationId="{9DEF6C11-9D13-5111-950F-7036BF10814C}"/>
          </ac:spMkLst>
        </pc:spChg>
        <pc:grpChg chg="mod">
          <ac:chgData name="Gillian Burton" userId="caaf67d3-c393-449a-a4e0-7b522bfa8412" providerId="ADAL" clId="{BA56E466-EC87-4FBB-81A3-4BBB3C114AF5}" dt="2026-06-02T09:39:08.418" v="1590" actId="14100"/>
          <ac:grpSpMkLst>
            <pc:docMk/>
            <pc:sldMk cId="211441668" sldId="292"/>
            <ac:grpSpMk id="2" creationId="{19D73E02-C0F6-B776-293F-43A79F79F99A}"/>
          </ac:grpSpMkLst>
        </pc:grpChg>
        <pc:grpChg chg="mod">
          <ac:chgData name="Gillian Burton" userId="caaf67d3-c393-449a-a4e0-7b522bfa8412" providerId="ADAL" clId="{BA56E466-EC87-4FBB-81A3-4BBB3C114AF5}" dt="2026-06-02T12:24:26.419" v="1815" actId="14100"/>
          <ac:grpSpMkLst>
            <pc:docMk/>
            <pc:sldMk cId="211441668" sldId="292"/>
            <ac:grpSpMk id="20" creationId="{8E305072-FF1E-00AB-BAC2-A1E093F612CC}"/>
          </ac:grpSpMkLst>
        </pc:grpChg>
      </pc:sldChg>
      <pc:sldChg chg="addSp delSp modSp add mod">
        <pc:chgData name="Gillian Burton" userId="caaf67d3-c393-449a-a4e0-7b522bfa8412" providerId="ADAL" clId="{BA56E466-EC87-4FBB-81A3-4BBB3C114AF5}" dt="2026-06-02T12:56:48.230" v="2468" actId="2710"/>
        <pc:sldMkLst>
          <pc:docMk/>
          <pc:sldMk cId="1969259001" sldId="293"/>
        </pc:sldMkLst>
        <pc:spChg chg="add mod">
          <ac:chgData name="Gillian Burton" userId="caaf67d3-c393-449a-a4e0-7b522bfa8412" providerId="ADAL" clId="{BA56E466-EC87-4FBB-81A3-4BBB3C114AF5}" dt="2026-06-02T12:36:57.768" v="2016"/>
          <ac:spMkLst>
            <pc:docMk/>
            <pc:sldMk cId="1969259001" sldId="293"/>
            <ac:spMk id="5" creationId="{49553FA8-E221-A510-C635-3C35D4992F54}"/>
          </ac:spMkLst>
        </pc:spChg>
        <pc:spChg chg="mod">
          <ac:chgData name="Gillian Burton" userId="caaf67d3-c393-449a-a4e0-7b522bfa8412" providerId="ADAL" clId="{BA56E466-EC87-4FBB-81A3-4BBB3C114AF5}" dt="2026-06-02T12:37:05.030" v="2017"/>
          <ac:spMkLst>
            <pc:docMk/>
            <pc:sldMk cId="1969259001" sldId="293"/>
            <ac:spMk id="7" creationId="{619F4E70-C39F-CE22-1AD4-1580D7C1A708}"/>
          </ac:spMkLst>
        </pc:spChg>
        <pc:spChg chg="del">
          <ac:chgData name="Gillian Burton" userId="caaf67d3-c393-449a-a4e0-7b522bfa8412" providerId="ADAL" clId="{BA56E466-EC87-4FBB-81A3-4BBB3C114AF5}" dt="2026-06-02T12:36:41.019" v="2014" actId="478"/>
          <ac:spMkLst>
            <pc:docMk/>
            <pc:sldMk cId="1969259001" sldId="293"/>
            <ac:spMk id="8" creationId="{AEC3398C-6167-35DD-4CAA-1BEADA147EAB}"/>
          </ac:spMkLst>
        </pc:spChg>
        <pc:spChg chg="mod">
          <ac:chgData name="Gillian Burton" userId="caaf67d3-c393-449a-a4e0-7b522bfa8412" providerId="ADAL" clId="{BA56E466-EC87-4FBB-81A3-4BBB3C114AF5}" dt="2026-06-02T12:37:05.030" v="2017"/>
          <ac:spMkLst>
            <pc:docMk/>
            <pc:sldMk cId="1969259001" sldId="293"/>
            <ac:spMk id="9" creationId="{2CA8A54A-0152-241A-3FC8-9B2635D936E4}"/>
          </ac:spMkLst>
        </pc:spChg>
        <pc:spChg chg="mod">
          <ac:chgData name="Gillian Burton" userId="caaf67d3-c393-449a-a4e0-7b522bfa8412" providerId="ADAL" clId="{BA56E466-EC87-4FBB-81A3-4BBB3C114AF5}" dt="2026-06-02T12:55:41.554" v="2376" actId="1076"/>
          <ac:spMkLst>
            <pc:docMk/>
            <pc:sldMk cId="1969259001" sldId="293"/>
            <ac:spMk id="10" creationId="{EE8B841F-43DF-3FCB-DB03-1CD96F965436}"/>
          </ac:spMkLst>
        </pc:spChg>
        <pc:spChg chg="add mod">
          <ac:chgData name="Gillian Burton" userId="caaf67d3-c393-449a-a4e0-7b522bfa8412" providerId="ADAL" clId="{BA56E466-EC87-4FBB-81A3-4BBB3C114AF5}" dt="2026-06-02T12:37:05.030" v="2017"/>
          <ac:spMkLst>
            <pc:docMk/>
            <pc:sldMk cId="1969259001" sldId="293"/>
            <ac:spMk id="11" creationId="{5F72C640-1FE6-8711-CE55-4FA95F9B55A7}"/>
          </ac:spMkLst>
        </pc:spChg>
        <pc:spChg chg="add mod">
          <ac:chgData name="Gillian Burton" userId="caaf67d3-c393-449a-a4e0-7b522bfa8412" providerId="ADAL" clId="{BA56E466-EC87-4FBB-81A3-4BBB3C114AF5}" dt="2026-06-02T12:56:31.383" v="2466" actId="1076"/>
          <ac:spMkLst>
            <pc:docMk/>
            <pc:sldMk cId="1969259001" sldId="293"/>
            <ac:spMk id="18" creationId="{9D7E346C-5406-5F85-BC51-81673A42F703}"/>
          </ac:spMkLst>
        </pc:spChg>
        <pc:spChg chg="mod">
          <ac:chgData name="Gillian Burton" userId="caaf67d3-c393-449a-a4e0-7b522bfa8412" providerId="ADAL" clId="{BA56E466-EC87-4FBB-81A3-4BBB3C114AF5}" dt="2026-06-02T12:55:41.554" v="2376" actId="1076"/>
          <ac:spMkLst>
            <pc:docMk/>
            <pc:sldMk cId="1969259001" sldId="293"/>
            <ac:spMk id="20" creationId="{8EF4C942-193D-BFB6-4979-5FA05F967902}"/>
          </ac:spMkLst>
        </pc:spChg>
        <pc:spChg chg="mod">
          <ac:chgData name="Gillian Burton" userId="caaf67d3-c393-449a-a4e0-7b522bfa8412" providerId="ADAL" clId="{BA56E466-EC87-4FBB-81A3-4BBB3C114AF5}" dt="2026-06-02T12:56:44.791" v="2467" actId="2710"/>
          <ac:spMkLst>
            <pc:docMk/>
            <pc:sldMk cId="1969259001" sldId="293"/>
            <ac:spMk id="21" creationId="{6C049304-58E0-9446-28BB-20B53E7CD9AE}"/>
          </ac:spMkLst>
        </pc:spChg>
        <pc:spChg chg="mod">
          <ac:chgData name="Gillian Burton" userId="caaf67d3-c393-449a-a4e0-7b522bfa8412" providerId="ADAL" clId="{BA56E466-EC87-4FBB-81A3-4BBB3C114AF5}" dt="2026-06-02T12:56:48.230" v="2468" actId="2710"/>
          <ac:spMkLst>
            <pc:docMk/>
            <pc:sldMk cId="1969259001" sldId="293"/>
            <ac:spMk id="30" creationId="{75D0D68C-E3AD-B15F-80DE-D1DE4BEB2F93}"/>
          </ac:spMkLst>
        </pc:spChg>
        <pc:grpChg chg="mod">
          <ac:chgData name="Gillian Burton" userId="caaf67d3-c393-449a-a4e0-7b522bfa8412" providerId="ADAL" clId="{BA56E466-EC87-4FBB-81A3-4BBB3C114AF5}" dt="2026-06-02T12:55:41.554" v="2376" actId="1076"/>
          <ac:grpSpMkLst>
            <pc:docMk/>
            <pc:sldMk cId="1969259001" sldId="293"/>
            <ac:grpSpMk id="2" creationId="{8C293BA4-64DA-64FD-1029-1B36D04F22C1}"/>
          </ac:grpSpMkLst>
        </pc:grpChg>
        <pc:grpChg chg="add mod">
          <ac:chgData name="Gillian Burton" userId="caaf67d3-c393-449a-a4e0-7b522bfa8412" providerId="ADAL" clId="{BA56E466-EC87-4FBB-81A3-4BBB3C114AF5}" dt="2026-06-02T12:37:05.030" v="2017"/>
          <ac:grpSpMkLst>
            <pc:docMk/>
            <pc:sldMk cId="1969259001" sldId="293"/>
            <ac:grpSpMk id="6" creationId="{33873F48-5FA5-603B-8194-2A97BB8261E4}"/>
          </ac:grpSpMkLst>
        </pc:grpChg>
        <pc:grpChg chg="del">
          <ac:chgData name="Gillian Burton" userId="caaf67d3-c393-449a-a4e0-7b522bfa8412" providerId="ADAL" clId="{BA56E466-EC87-4FBB-81A3-4BBB3C114AF5}" dt="2026-06-02T12:36:57.509" v="2015" actId="478"/>
          <ac:grpSpMkLst>
            <pc:docMk/>
            <pc:sldMk cId="1969259001" sldId="293"/>
            <ac:grpSpMk id="12" creationId="{CA435115-7F4B-2382-AA3C-D193C0F05B94}"/>
          </ac:grpSpMkLst>
        </pc:grpChg>
        <pc:grpChg chg="mod">
          <ac:chgData name="Gillian Burton" userId="caaf67d3-c393-449a-a4e0-7b522bfa8412" providerId="ADAL" clId="{BA56E466-EC87-4FBB-81A3-4BBB3C114AF5}" dt="2026-06-02T12:55:41.554" v="2376" actId="1076"/>
          <ac:grpSpMkLst>
            <pc:docMk/>
            <pc:sldMk cId="1969259001" sldId="293"/>
            <ac:grpSpMk id="15" creationId="{9BB83421-F493-83BB-AB8F-3653F3460D02}"/>
          </ac:grpSpMkLst>
        </pc:grpChg>
      </pc:sldChg>
      <pc:sldChg chg="addSp delSp modSp add mod">
        <pc:chgData name="Gillian Burton" userId="caaf67d3-c393-449a-a4e0-7b522bfa8412" providerId="ADAL" clId="{BA56E466-EC87-4FBB-81A3-4BBB3C114AF5}" dt="2026-06-02T12:31:59.904" v="1997" actId="403"/>
        <pc:sldMkLst>
          <pc:docMk/>
          <pc:sldMk cId="4254262485" sldId="294"/>
        </pc:sldMkLst>
        <pc:spChg chg="add del">
          <ac:chgData name="Gillian Burton" userId="caaf67d3-c393-449a-a4e0-7b522bfa8412" providerId="ADAL" clId="{BA56E466-EC87-4FBB-81A3-4BBB3C114AF5}" dt="2026-06-02T12:27:15.962" v="1910" actId="478"/>
          <ac:spMkLst>
            <pc:docMk/>
            <pc:sldMk cId="4254262485" sldId="294"/>
            <ac:spMk id="8" creationId="{CCB32905-B62C-1267-E528-AC8B511454EF}"/>
          </ac:spMkLst>
        </pc:spChg>
        <pc:spChg chg="add del mod">
          <ac:chgData name="Gillian Burton" userId="caaf67d3-c393-449a-a4e0-7b522bfa8412" providerId="ADAL" clId="{BA56E466-EC87-4FBB-81A3-4BBB3C114AF5}" dt="2026-06-02T12:28:14.906" v="1924" actId="478"/>
          <ac:spMkLst>
            <pc:docMk/>
            <pc:sldMk cId="4254262485" sldId="294"/>
            <ac:spMk id="9" creationId="{4E662807-5871-ADBB-076C-81D64E11A89E}"/>
          </ac:spMkLst>
        </pc:spChg>
        <pc:spChg chg="add mod">
          <ac:chgData name="Gillian Burton" userId="caaf67d3-c393-449a-a4e0-7b522bfa8412" providerId="ADAL" clId="{BA56E466-EC87-4FBB-81A3-4BBB3C114AF5}" dt="2026-06-02T12:31:42.809" v="1992" actId="2710"/>
          <ac:spMkLst>
            <pc:docMk/>
            <pc:sldMk cId="4254262485" sldId="294"/>
            <ac:spMk id="10" creationId="{AB7B2DF2-1651-6AAF-5D30-D1116CE69AD3}"/>
          </ac:spMkLst>
        </pc:spChg>
        <pc:spChg chg="add del mod">
          <ac:chgData name="Gillian Burton" userId="caaf67d3-c393-449a-a4e0-7b522bfa8412" providerId="ADAL" clId="{BA56E466-EC87-4FBB-81A3-4BBB3C114AF5}" dt="2026-06-02T12:29:35.905" v="1972" actId="478"/>
          <ac:spMkLst>
            <pc:docMk/>
            <pc:sldMk cId="4254262485" sldId="294"/>
            <ac:spMk id="11" creationId="{0B1A0E80-9AA9-AA34-B454-D91A52051B43}"/>
          </ac:spMkLst>
        </pc:spChg>
        <pc:spChg chg="mod">
          <ac:chgData name="Gillian Burton" userId="caaf67d3-c393-449a-a4e0-7b522bfa8412" providerId="ADAL" clId="{BA56E466-EC87-4FBB-81A3-4BBB3C114AF5}" dt="2026-06-02T12:31:47.256" v="1993" actId="2710"/>
          <ac:spMkLst>
            <pc:docMk/>
            <pc:sldMk cId="4254262485" sldId="294"/>
            <ac:spMk id="20" creationId="{7280EA16-9FC3-1F15-000C-82A0C8B871EC}"/>
          </ac:spMkLst>
        </pc:spChg>
        <pc:spChg chg="del">
          <ac:chgData name="Gillian Burton" userId="caaf67d3-c393-449a-a4e0-7b522bfa8412" providerId="ADAL" clId="{BA56E466-EC87-4FBB-81A3-4BBB3C114AF5}" dt="2026-06-02T12:25:44.914" v="1840" actId="478"/>
          <ac:spMkLst>
            <pc:docMk/>
            <pc:sldMk cId="4254262485" sldId="294"/>
            <ac:spMk id="21" creationId="{1CF1CF94-22CF-2728-6099-A2047FD152BB}"/>
          </ac:spMkLst>
        </pc:spChg>
        <pc:spChg chg="del mod">
          <ac:chgData name="Gillian Burton" userId="caaf67d3-c393-449a-a4e0-7b522bfa8412" providerId="ADAL" clId="{BA56E466-EC87-4FBB-81A3-4BBB3C114AF5}" dt="2026-06-02T12:27:06.998" v="1906" actId="478"/>
          <ac:spMkLst>
            <pc:docMk/>
            <pc:sldMk cId="4254262485" sldId="294"/>
            <ac:spMk id="22" creationId="{C7B311A9-93D1-53D3-9660-0A2196FB2E22}"/>
          </ac:spMkLst>
        </pc:spChg>
        <pc:spChg chg="mod">
          <ac:chgData name="Gillian Burton" userId="caaf67d3-c393-449a-a4e0-7b522bfa8412" providerId="ADAL" clId="{BA56E466-EC87-4FBB-81A3-4BBB3C114AF5}" dt="2026-06-02T12:30:22.957" v="1981" actId="1076"/>
          <ac:spMkLst>
            <pc:docMk/>
            <pc:sldMk cId="4254262485" sldId="294"/>
            <ac:spMk id="25" creationId="{8B8EE79C-F36A-1146-5689-E8DA788C0573}"/>
          </ac:spMkLst>
        </pc:spChg>
        <pc:spChg chg="del mod">
          <ac:chgData name="Gillian Burton" userId="caaf67d3-c393-449a-a4e0-7b522bfa8412" providerId="ADAL" clId="{BA56E466-EC87-4FBB-81A3-4BBB3C114AF5}" dt="2026-06-02T12:29:39.380" v="1973" actId="478"/>
          <ac:spMkLst>
            <pc:docMk/>
            <pc:sldMk cId="4254262485" sldId="294"/>
            <ac:spMk id="30" creationId="{F2689962-A467-D6A4-7807-0A9D377CD4C2}"/>
          </ac:spMkLst>
        </pc:spChg>
        <pc:spChg chg="del mod">
          <ac:chgData name="Gillian Burton" userId="caaf67d3-c393-449a-a4e0-7b522bfa8412" providerId="ADAL" clId="{BA56E466-EC87-4FBB-81A3-4BBB3C114AF5}" dt="2026-06-02T12:29:33.691" v="1971" actId="478"/>
          <ac:spMkLst>
            <pc:docMk/>
            <pc:sldMk cId="4254262485" sldId="294"/>
            <ac:spMk id="31" creationId="{DD54510B-C754-D335-50A8-E3A2E73D3990}"/>
          </ac:spMkLst>
        </pc:spChg>
        <pc:spChg chg="del mod">
          <ac:chgData name="Gillian Burton" userId="caaf67d3-c393-449a-a4e0-7b522bfa8412" providerId="ADAL" clId="{BA56E466-EC87-4FBB-81A3-4BBB3C114AF5}" dt="2026-06-02T12:27:08.553" v="1907" actId="478"/>
          <ac:spMkLst>
            <pc:docMk/>
            <pc:sldMk cId="4254262485" sldId="294"/>
            <ac:spMk id="32" creationId="{B21F1B46-1E94-C58F-79AA-B442BDD2BF7F}"/>
          </ac:spMkLst>
        </pc:spChg>
        <pc:grpChg chg="del mod">
          <ac:chgData name="Gillian Burton" userId="caaf67d3-c393-449a-a4e0-7b522bfa8412" providerId="ADAL" clId="{BA56E466-EC87-4FBB-81A3-4BBB3C114AF5}" dt="2026-06-02T12:26:41.064" v="1902" actId="478"/>
          <ac:grpSpMkLst>
            <pc:docMk/>
            <pc:sldMk cId="4254262485" sldId="294"/>
            <ac:grpSpMk id="2" creationId="{77E7CCEA-860B-5F26-AC86-813B7F474B34}"/>
          </ac:grpSpMkLst>
        </pc:grpChg>
        <pc:grpChg chg="del mod">
          <ac:chgData name="Gillian Burton" userId="caaf67d3-c393-449a-a4e0-7b522bfa8412" providerId="ADAL" clId="{BA56E466-EC87-4FBB-81A3-4BBB3C114AF5}" dt="2026-06-02T12:26:43.068" v="1904" actId="478"/>
          <ac:grpSpMkLst>
            <pc:docMk/>
            <pc:sldMk cId="4254262485" sldId="294"/>
            <ac:grpSpMk id="5" creationId="{BA55A203-C19E-DCCF-CAFA-EE8FBFEA0937}"/>
          </ac:grpSpMkLst>
        </pc:grpChg>
        <pc:grpChg chg="mod">
          <ac:chgData name="Gillian Burton" userId="caaf67d3-c393-449a-a4e0-7b522bfa8412" providerId="ADAL" clId="{BA56E466-EC87-4FBB-81A3-4BBB3C114AF5}" dt="2026-06-02T12:30:16.278" v="1980" actId="1076"/>
          <ac:grpSpMkLst>
            <pc:docMk/>
            <pc:sldMk cId="4254262485" sldId="294"/>
            <ac:grpSpMk id="12" creationId="{FA947DC0-2FC5-C2D2-A1BA-1F4E628CF474}"/>
          </ac:grpSpMkLst>
        </pc:grpChg>
        <pc:grpChg chg="del mod">
          <ac:chgData name="Gillian Burton" userId="caaf67d3-c393-449a-a4e0-7b522bfa8412" providerId="ADAL" clId="{BA56E466-EC87-4FBB-81A3-4BBB3C114AF5}" dt="2026-06-02T12:26:42.177" v="1903" actId="478"/>
          <ac:grpSpMkLst>
            <pc:docMk/>
            <pc:sldMk cId="4254262485" sldId="294"/>
            <ac:grpSpMk id="15" creationId="{AD4A9ED7-DB21-B282-5ACA-B40E375C64C4}"/>
          </ac:grpSpMkLst>
        </pc:grpChg>
        <pc:graphicFrameChg chg="add mod modGraphic">
          <ac:chgData name="Gillian Burton" userId="caaf67d3-c393-449a-a4e0-7b522bfa8412" providerId="ADAL" clId="{BA56E466-EC87-4FBB-81A3-4BBB3C114AF5}" dt="2026-06-02T12:31:59.904" v="1997" actId="403"/>
          <ac:graphicFrameMkLst>
            <pc:docMk/>
            <pc:sldMk cId="4254262485" sldId="294"/>
            <ac:graphicFrameMk id="18" creationId="{30BD4519-0C5F-2B06-77C1-6225E390AB61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CE1DB-455C-483B-A17A-462018F492F9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3F0A57-BBCA-40AC-86D7-8536EB95DCD5}">
      <dgm:prSet phldrT="[Text]" custT="1"/>
      <dgm:spPr/>
      <dgm:t>
        <a:bodyPr/>
        <a:lstStyle/>
        <a:p>
          <a:r>
            <a:rPr lang="en-GB" sz="24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"/>
              <a:cs typeface="Rubik"/>
              <a:sym typeface="Rubik"/>
            </a:rPr>
            <a:t>Approximately £5,000–£6,000 per year spent on tobacco</a:t>
          </a:r>
          <a:endParaRPr lang="en-GB" sz="2400" dirty="0"/>
        </a:p>
      </dgm:t>
    </dgm:pt>
    <dgm:pt modelId="{A1E7D004-EBE9-47C6-881D-39971CFD4E46}" type="parTrans" cxnId="{CB2F8EA9-D37A-4E3C-B020-06DD6BD0F2F6}">
      <dgm:prSet/>
      <dgm:spPr/>
      <dgm:t>
        <a:bodyPr/>
        <a:lstStyle/>
        <a:p>
          <a:endParaRPr lang="en-GB"/>
        </a:p>
      </dgm:t>
    </dgm:pt>
    <dgm:pt modelId="{14DDC205-108F-469D-9BA0-DB4C92484F87}" type="sibTrans" cxnId="{CB2F8EA9-D37A-4E3C-B020-06DD6BD0F2F6}">
      <dgm:prSet/>
      <dgm:spPr/>
      <dgm:t>
        <a:bodyPr/>
        <a:lstStyle/>
        <a:p>
          <a:endParaRPr lang="en-GB"/>
        </a:p>
      </dgm:t>
    </dgm:pt>
    <dgm:pt modelId="{839C9184-3C5E-48ED-BE76-04C19585E809}">
      <dgm:prSet phldrT="[Text]"/>
      <dgm:spPr/>
      <dgm:t>
        <a:bodyPr/>
        <a:lstStyle/>
        <a:p>
          <a:r>
            <a:rPr lang="en-GB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"/>
              <a:cs typeface="Rubik"/>
              <a:sym typeface="Rubik"/>
            </a:rPr>
            <a:t>Financial strain can reinforce stress</a:t>
          </a:r>
          <a:endParaRPr lang="en-GB" dirty="0"/>
        </a:p>
      </dgm:t>
    </dgm:pt>
    <dgm:pt modelId="{D04DA7CD-A507-41D2-9D7D-4AF4BEA86B4F}" type="parTrans" cxnId="{5254B934-D9DC-4F4B-8E74-2E0E9D6EEBF5}">
      <dgm:prSet/>
      <dgm:spPr/>
      <dgm:t>
        <a:bodyPr/>
        <a:lstStyle/>
        <a:p>
          <a:endParaRPr lang="en-GB"/>
        </a:p>
      </dgm:t>
    </dgm:pt>
    <dgm:pt modelId="{1CF2A01D-3E48-44DA-81A0-73AAD8C0C686}" type="sibTrans" cxnId="{5254B934-D9DC-4F4B-8E74-2E0E9D6EEBF5}">
      <dgm:prSet/>
      <dgm:spPr/>
      <dgm:t>
        <a:bodyPr/>
        <a:lstStyle/>
        <a:p>
          <a:endParaRPr lang="en-GB"/>
        </a:p>
      </dgm:t>
    </dgm:pt>
    <dgm:pt modelId="{CCEDA6B2-3513-42E9-B083-4C5281389671}">
      <dgm:prSet phldrT="[Text]" custT="1"/>
      <dgm:spPr/>
      <dgm:t>
        <a:bodyPr/>
        <a:lstStyle/>
        <a:p>
          <a:r>
            <a:rPr lang="en-GB" sz="24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"/>
              <a:cs typeface="Rubik"/>
              <a:sym typeface="Rubik"/>
            </a:rPr>
            <a:t>Stress can reinforce smoking</a:t>
          </a:r>
          <a:endParaRPr lang="en-GB" sz="2400" dirty="0"/>
        </a:p>
      </dgm:t>
    </dgm:pt>
    <dgm:pt modelId="{D0EE11D0-62E6-4AEE-94C2-480F1ECABE6E}" type="parTrans" cxnId="{8DD81AF5-460F-43D3-986D-727127887CBF}">
      <dgm:prSet/>
      <dgm:spPr/>
      <dgm:t>
        <a:bodyPr/>
        <a:lstStyle/>
        <a:p>
          <a:endParaRPr lang="en-GB"/>
        </a:p>
      </dgm:t>
    </dgm:pt>
    <dgm:pt modelId="{D668586D-1474-4A31-B7DE-61CEC700CCF6}" type="sibTrans" cxnId="{8DD81AF5-460F-43D3-986D-727127887CBF}">
      <dgm:prSet/>
      <dgm:spPr/>
      <dgm:t>
        <a:bodyPr/>
        <a:lstStyle/>
        <a:p>
          <a:endParaRPr lang="en-GB"/>
        </a:p>
      </dgm:t>
    </dgm:pt>
    <dgm:pt modelId="{CBC74EFD-94F2-47DA-B6FC-C5226AAB9887}" type="pres">
      <dgm:prSet presAssocID="{7F2CE1DB-455C-483B-A17A-462018F492F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F3E9026-DC8B-4BB3-A0AA-16F39851AC07}" type="pres">
      <dgm:prSet presAssocID="{6F3F0A57-BBCA-40AC-86D7-8536EB95DCD5}" presName="Accent1" presStyleCnt="0"/>
      <dgm:spPr/>
    </dgm:pt>
    <dgm:pt modelId="{9CB9965C-EB5A-4F43-AAF3-38D53D4DD351}" type="pres">
      <dgm:prSet presAssocID="{6F3F0A57-BBCA-40AC-86D7-8536EB95DCD5}" presName="Accent" presStyleLbl="node1" presStyleIdx="0" presStyleCnt="3"/>
      <dgm:spPr/>
    </dgm:pt>
    <dgm:pt modelId="{42E60D99-6340-4866-A57C-663A77062600}" type="pres">
      <dgm:prSet presAssocID="{6F3F0A57-BBCA-40AC-86D7-8536EB95DCD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565268C9-37ED-48AF-B826-4DEB9C208AE3}" type="pres">
      <dgm:prSet presAssocID="{839C9184-3C5E-48ED-BE76-04C19585E809}" presName="Accent2" presStyleCnt="0"/>
      <dgm:spPr/>
    </dgm:pt>
    <dgm:pt modelId="{5F9ED21B-488A-45A4-B5A7-36A3B0D609D7}" type="pres">
      <dgm:prSet presAssocID="{839C9184-3C5E-48ED-BE76-04C19585E809}" presName="Accent" presStyleLbl="node1" presStyleIdx="1" presStyleCnt="3"/>
      <dgm:spPr/>
    </dgm:pt>
    <dgm:pt modelId="{2BE867CD-31AD-4E0E-BDC2-D63AB6D80634}" type="pres">
      <dgm:prSet presAssocID="{839C9184-3C5E-48ED-BE76-04C19585E80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3732C409-E228-4160-B476-2025C477D8BB}" type="pres">
      <dgm:prSet presAssocID="{CCEDA6B2-3513-42E9-B083-4C5281389671}" presName="Accent3" presStyleCnt="0"/>
      <dgm:spPr/>
    </dgm:pt>
    <dgm:pt modelId="{908E86BC-E029-4F6A-B323-1FADC48F65D0}" type="pres">
      <dgm:prSet presAssocID="{CCEDA6B2-3513-42E9-B083-4C5281389671}" presName="Accent" presStyleLbl="node1" presStyleIdx="2" presStyleCnt="3"/>
      <dgm:spPr/>
    </dgm:pt>
    <dgm:pt modelId="{F3258CB3-A8FB-4DAF-A6F7-E42CD37355AD}" type="pres">
      <dgm:prSet presAssocID="{CCEDA6B2-3513-42E9-B083-4C528138967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5254B934-D9DC-4F4B-8E74-2E0E9D6EEBF5}" srcId="{7F2CE1DB-455C-483B-A17A-462018F492F9}" destId="{839C9184-3C5E-48ED-BE76-04C19585E809}" srcOrd="1" destOrd="0" parTransId="{D04DA7CD-A507-41D2-9D7D-4AF4BEA86B4F}" sibTransId="{1CF2A01D-3E48-44DA-81A0-73AAD8C0C686}"/>
    <dgm:cxn modelId="{45AFBF42-8D34-40CF-ABBA-C662BF6C578B}" type="presOf" srcId="{839C9184-3C5E-48ED-BE76-04C19585E809}" destId="{2BE867CD-31AD-4E0E-BDC2-D63AB6D80634}" srcOrd="0" destOrd="0" presId="urn:microsoft.com/office/officeart/2009/layout/CircleArrowProcess"/>
    <dgm:cxn modelId="{A7D63572-61BE-43EE-B442-5E24392DAC94}" type="presOf" srcId="{7F2CE1DB-455C-483B-A17A-462018F492F9}" destId="{CBC74EFD-94F2-47DA-B6FC-C5226AAB9887}" srcOrd="0" destOrd="0" presId="urn:microsoft.com/office/officeart/2009/layout/CircleArrowProcess"/>
    <dgm:cxn modelId="{CB2F8EA9-D37A-4E3C-B020-06DD6BD0F2F6}" srcId="{7F2CE1DB-455C-483B-A17A-462018F492F9}" destId="{6F3F0A57-BBCA-40AC-86D7-8536EB95DCD5}" srcOrd="0" destOrd="0" parTransId="{A1E7D004-EBE9-47C6-881D-39971CFD4E46}" sibTransId="{14DDC205-108F-469D-9BA0-DB4C92484F87}"/>
    <dgm:cxn modelId="{A963A6DE-8083-4163-BAD7-5FB1EF40237E}" type="presOf" srcId="{CCEDA6B2-3513-42E9-B083-4C5281389671}" destId="{F3258CB3-A8FB-4DAF-A6F7-E42CD37355AD}" srcOrd="0" destOrd="0" presId="urn:microsoft.com/office/officeart/2009/layout/CircleArrowProcess"/>
    <dgm:cxn modelId="{8DD81AF5-460F-43D3-986D-727127887CBF}" srcId="{7F2CE1DB-455C-483B-A17A-462018F492F9}" destId="{CCEDA6B2-3513-42E9-B083-4C5281389671}" srcOrd="2" destOrd="0" parTransId="{D0EE11D0-62E6-4AEE-94C2-480F1ECABE6E}" sibTransId="{D668586D-1474-4A31-B7DE-61CEC700CCF6}"/>
    <dgm:cxn modelId="{22594CF7-A01F-465A-9D48-F47AC77CF2A2}" type="presOf" srcId="{6F3F0A57-BBCA-40AC-86D7-8536EB95DCD5}" destId="{42E60D99-6340-4866-A57C-663A77062600}" srcOrd="0" destOrd="0" presId="urn:microsoft.com/office/officeart/2009/layout/CircleArrowProcess"/>
    <dgm:cxn modelId="{1840AB79-242A-4A83-8D27-609D799B9AF4}" type="presParOf" srcId="{CBC74EFD-94F2-47DA-B6FC-C5226AAB9887}" destId="{2F3E9026-DC8B-4BB3-A0AA-16F39851AC07}" srcOrd="0" destOrd="0" presId="urn:microsoft.com/office/officeart/2009/layout/CircleArrowProcess"/>
    <dgm:cxn modelId="{9550609A-5499-4526-9109-60AE237FA31A}" type="presParOf" srcId="{2F3E9026-DC8B-4BB3-A0AA-16F39851AC07}" destId="{9CB9965C-EB5A-4F43-AAF3-38D53D4DD351}" srcOrd="0" destOrd="0" presId="urn:microsoft.com/office/officeart/2009/layout/CircleArrowProcess"/>
    <dgm:cxn modelId="{7608139F-675E-48BB-A490-939CB019479B}" type="presParOf" srcId="{CBC74EFD-94F2-47DA-B6FC-C5226AAB9887}" destId="{42E60D99-6340-4866-A57C-663A77062600}" srcOrd="1" destOrd="0" presId="urn:microsoft.com/office/officeart/2009/layout/CircleArrowProcess"/>
    <dgm:cxn modelId="{1571BED0-C5F2-4362-9CC3-67F76334747E}" type="presParOf" srcId="{CBC74EFD-94F2-47DA-B6FC-C5226AAB9887}" destId="{565268C9-37ED-48AF-B826-4DEB9C208AE3}" srcOrd="2" destOrd="0" presId="urn:microsoft.com/office/officeart/2009/layout/CircleArrowProcess"/>
    <dgm:cxn modelId="{B1692543-55CB-480F-B8DB-E53D4C0426BD}" type="presParOf" srcId="{565268C9-37ED-48AF-B826-4DEB9C208AE3}" destId="{5F9ED21B-488A-45A4-B5A7-36A3B0D609D7}" srcOrd="0" destOrd="0" presId="urn:microsoft.com/office/officeart/2009/layout/CircleArrowProcess"/>
    <dgm:cxn modelId="{B7BE3F84-8595-49E0-822C-EA56A5D4650F}" type="presParOf" srcId="{CBC74EFD-94F2-47DA-B6FC-C5226AAB9887}" destId="{2BE867CD-31AD-4E0E-BDC2-D63AB6D80634}" srcOrd="3" destOrd="0" presId="urn:microsoft.com/office/officeart/2009/layout/CircleArrowProcess"/>
    <dgm:cxn modelId="{AA8B2134-4E49-4C3F-8D73-5448CF8831CD}" type="presParOf" srcId="{CBC74EFD-94F2-47DA-B6FC-C5226AAB9887}" destId="{3732C409-E228-4160-B476-2025C477D8BB}" srcOrd="4" destOrd="0" presId="urn:microsoft.com/office/officeart/2009/layout/CircleArrowProcess"/>
    <dgm:cxn modelId="{11CE75FD-2B32-42D6-962A-21CBCAC7FBE8}" type="presParOf" srcId="{3732C409-E228-4160-B476-2025C477D8BB}" destId="{908E86BC-E029-4F6A-B323-1FADC48F65D0}" srcOrd="0" destOrd="0" presId="urn:microsoft.com/office/officeart/2009/layout/CircleArrowProcess"/>
    <dgm:cxn modelId="{99BA3591-107E-46EB-8060-1D5915C2BAB2}" type="presParOf" srcId="{CBC74EFD-94F2-47DA-B6FC-C5226AAB9887}" destId="{F3258CB3-A8FB-4DAF-A6F7-E42CD37355A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9965C-EB5A-4F43-AAF3-38D53D4DD351}">
      <dsp:nvSpPr>
        <dsp:cNvPr id="0" name=""/>
        <dsp:cNvSpPr/>
      </dsp:nvSpPr>
      <dsp:spPr>
        <a:xfrm>
          <a:off x="4451751" y="0"/>
          <a:ext cx="4020150" cy="402076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60D99-6340-4866-A57C-663A77062600}">
      <dsp:nvSpPr>
        <dsp:cNvPr id="0" name=""/>
        <dsp:cNvSpPr/>
      </dsp:nvSpPr>
      <dsp:spPr>
        <a:xfrm>
          <a:off x="5340337" y="1451617"/>
          <a:ext cx="2233920" cy="1116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"/>
              <a:cs typeface="Rubik"/>
              <a:sym typeface="Rubik"/>
            </a:rPr>
            <a:t>Approximately £5,000–£6,000 per year spent on tobacco</a:t>
          </a:r>
          <a:endParaRPr lang="en-GB" sz="2400" kern="1200" dirty="0"/>
        </a:p>
      </dsp:txBody>
      <dsp:txXfrm>
        <a:off x="5340337" y="1451617"/>
        <a:ext cx="2233920" cy="1116692"/>
      </dsp:txXfrm>
    </dsp:sp>
    <dsp:sp modelId="{5F9ED21B-488A-45A4-B5A7-36A3B0D609D7}">
      <dsp:nvSpPr>
        <dsp:cNvPr id="0" name=""/>
        <dsp:cNvSpPr/>
      </dsp:nvSpPr>
      <dsp:spPr>
        <a:xfrm>
          <a:off x="3335169" y="2310226"/>
          <a:ext cx="4020150" cy="402076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867CD-31AD-4E0E-BDC2-D63AB6D80634}">
      <dsp:nvSpPr>
        <dsp:cNvPr id="0" name=""/>
        <dsp:cNvSpPr/>
      </dsp:nvSpPr>
      <dsp:spPr>
        <a:xfrm>
          <a:off x="4228284" y="3775207"/>
          <a:ext cx="2233920" cy="1116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"/>
              <a:cs typeface="Rubik"/>
              <a:sym typeface="Rubik"/>
            </a:rPr>
            <a:t>Financial strain can reinforce stress</a:t>
          </a:r>
          <a:endParaRPr lang="en-GB" sz="2400" kern="1200" dirty="0"/>
        </a:p>
      </dsp:txBody>
      <dsp:txXfrm>
        <a:off x="4228284" y="3775207"/>
        <a:ext cx="2233920" cy="1116692"/>
      </dsp:txXfrm>
    </dsp:sp>
    <dsp:sp modelId="{908E86BC-E029-4F6A-B323-1FADC48F65D0}">
      <dsp:nvSpPr>
        <dsp:cNvPr id="0" name=""/>
        <dsp:cNvSpPr/>
      </dsp:nvSpPr>
      <dsp:spPr>
        <a:xfrm>
          <a:off x="4737881" y="4896911"/>
          <a:ext cx="3453932" cy="345531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58CB3-A8FB-4DAF-A6F7-E42CD37355AD}">
      <dsp:nvSpPr>
        <dsp:cNvPr id="0" name=""/>
        <dsp:cNvSpPr/>
      </dsp:nvSpPr>
      <dsp:spPr>
        <a:xfrm>
          <a:off x="5345622" y="6102137"/>
          <a:ext cx="2233920" cy="1116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"/>
              <a:cs typeface="Rubik"/>
              <a:sym typeface="Rubik"/>
            </a:rPr>
            <a:t>Stress can reinforce smoking</a:t>
          </a:r>
          <a:endParaRPr lang="en-GB" sz="2400" kern="1200" dirty="0"/>
        </a:p>
      </dsp:txBody>
      <dsp:txXfrm>
        <a:off x="5345622" y="6102137"/>
        <a:ext cx="2233920" cy="1116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4775D-D302-4CE4-8F41-96D83C20567D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887D6-F4BB-42A3-AB36-19BA7619C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04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887D6-F4BB-42A3-AB36-19BA7619C3A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61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6DCAF-E4D1-7A97-D0FA-8EBF4215F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724A84-62B5-194F-94C7-FE86144709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7D1C46-6738-07D1-7B8C-E7A5693BA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365A3-1630-3DAD-DE4F-F51EC9DD9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887D6-F4BB-42A3-AB36-19BA7619C3A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61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8590" y="5007902"/>
            <a:ext cx="10982739" cy="131338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900"/>
              </a:spcBef>
              <a:defRPr sz="4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8590" y="6392994"/>
            <a:ext cx="10982739" cy="119851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>
                <a:solidFill>
                  <a:schemeClr val="accent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6300738" y="829838"/>
            <a:ext cx="4757547" cy="3760799"/>
            <a:chOff x="4200492" y="553225"/>
            <a:chExt cx="3171698" cy="2507199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973" y="553225"/>
              <a:ext cx="2564736" cy="2227268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 userDrawn="1"/>
          </p:nvCxnSpPr>
          <p:spPr>
            <a:xfrm flipV="1">
              <a:off x="4200492" y="3058670"/>
              <a:ext cx="3171698" cy="1754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EDFC763-BA6D-D6B7-D5F7-6DA597057888}"/>
              </a:ext>
            </a:extLst>
          </p:cNvPr>
          <p:cNvGrpSpPr/>
          <p:nvPr/>
        </p:nvGrpSpPr>
        <p:grpSpPr>
          <a:xfrm>
            <a:off x="658538" y="9107080"/>
            <a:ext cx="4179935" cy="920637"/>
            <a:chOff x="439025" y="6071389"/>
            <a:chExt cx="2786623" cy="61375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37905AB-E914-9705-D02B-D5191449B7E6}"/>
                </a:ext>
              </a:extLst>
            </p:cNvPr>
            <p:cNvGrpSpPr/>
            <p:nvPr userDrawn="1"/>
          </p:nvGrpSpPr>
          <p:grpSpPr>
            <a:xfrm>
              <a:off x="439025" y="6071389"/>
              <a:ext cx="2786623" cy="613758"/>
              <a:chOff x="439025" y="5943351"/>
              <a:chExt cx="2984604" cy="667962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22DF2FB-F35F-6288-C8EF-D126F610E4F6}"/>
                  </a:ext>
                </a:extLst>
              </p:cNvPr>
              <p:cNvSpPr txBox="1"/>
              <p:nvPr/>
            </p:nvSpPr>
            <p:spPr>
              <a:xfrm>
                <a:off x="683815" y="6329238"/>
                <a:ext cx="1005183" cy="24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75" dirty="0">
                    <a:solidFill>
                      <a:schemeClr val="bg1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ASH Scotland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A383F3-888D-3C4F-C19D-649A3FD206BC}"/>
                  </a:ext>
                </a:extLst>
              </p:cNvPr>
              <p:cNvSpPr txBox="1"/>
              <p:nvPr/>
            </p:nvSpPr>
            <p:spPr>
              <a:xfrm>
                <a:off x="2308565" y="6336664"/>
                <a:ext cx="1005183" cy="24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75" dirty="0">
                    <a:solidFill>
                      <a:schemeClr val="bg1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ASH Scotland</a:t>
                </a:r>
              </a:p>
            </p:txBody>
          </p:sp>
          <p:pic>
            <p:nvPicPr>
              <p:cNvPr id="43" name="Picture 42" descr="A white circle with blue letter f in it&#10;&#10;Description automatically generated">
                <a:extLst>
                  <a:ext uri="{FF2B5EF4-FFF2-40B4-BE49-F238E27FC236}">
                    <a16:creationId xmlns:a16="http://schemas.microsoft.com/office/drawing/2014/main" id="{4C851D90-E583-4ADE-C042-9DF156EAD2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63" t="29146" r="28338" b="28768"/>
              <a:stretch/>
            </p:blipFill>
            <p:spPr>
              <a:xfrm>
                <a:off x="439025" y="6324801"/>
                <a:ext cx="293408" cy="286512"/>
              </a:xfrm>
              <a:prstGeom prst="rect">
                <a:avLst/>
              </a:prstGeom>
            </p:spPr>
          </p:pic>
          <p:pic>
            <p:nvPicPr>
              <p:cNvPr id="44" name="Picture 43" descr="A blue and white logo&#10;&#10;Description automatically generated">
                <a:extLst>
                  <a:ext uri="{FF2B5EF4-FFF2-40B4-BE49-F238E27FC236}">
                    <a16:creationId xmlns:a16="http://schemas.microsoft.com/office/drawing/2014/main" id="{D550F7F9-5F7E-186F-415E-C42606E0F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00546" y="5943351"/>
                <a:ext cx="286227" cy="286512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7343FC3-A47F-F9BF-6A99-2573258A6011}"/>
                  </a:ext>
                </a:extLst>
              </p:cNvPr>
              <p:cNvSpPr txBox="1"/>
              <p:nvPr/>
            </p:nvSpPr>
            <p:spPr>
              <a:xfrm>
                <a:off x="683815" y="5957530"/>
                <a:ext cx="1370308" cy="24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75" dirty="0">
                    <a:solidFill>
                      <a:schemeClr val="bg1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ashscotland.org.uk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CB1D31-EF31-E576-08AC-CFA8E651A7A2}"/>
                  </a:ext>
                </a:extLst>
              </p:cNvPr>
              <p:cNvSpPr txBox="1"/>
              <p:nvPr/>
            </p:nvSpPr>
            <p:spPr>
              <a:xfrm>
                <a:off x="2308565" y="5964955"/>
                <a:ext cx="1115064" cy="24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75" dirty="0">
                    <a:solidFill>
                      <a:schemeClr val="bg1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@ASHScotland</a:t>
                </a:r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DEC069BF-5D64-3EC5-26F9-014DC3D36C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435" y="5943351"/>
                <a:ext cx="286512" cy="286512"/>
              </a:xfrm>
              <a:prstGeom prst="rect">
                <a:avLst/>
              </a:prstGeom>
            </p:spPr>
          </p:pic>
        </p:grpSp>
        <p:pic>
          <p:nvPicPr>
            <p:cNvPr id="48" name="Picture 47" descr="A blue and white logo&#10;&#10;Description automatically generated">
              <a:extLst>
                <a:ext uri="{FF2B5EF4-FFF2-40B4-BE49-F238E27FC236}">
                  <a16:creationId xmlns:a16="http://schemas.microsoft.com/office/drawing/2014/main" id="{A64F9CBC-B737-1ACF-197C-7AC9C38A94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934" y="6398944"/>
              <a:ext cx="286203" cy="286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888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2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54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8856" y="5277678"/>
            <a:ext cx="13811727" cy="1798620"/>
          </a:xfrm>
        </p:spPr>
        <p:txBody>
          <a:bodyPr anchor="b">
            <a:normAutofit/>
          </a:bodyPr>
          <a:lstStyle>
            <a:lvl1pPr algn="ctr">
              <a:defRPr sz="4800" b="0">
                <a:solidFill>
                  <a:srgbClr val="5E61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778980" y="7132322"/>
            <a:ext cx="12831480" cy="1335819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rgbClr val="87CDE2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2288856" y="852778"/>
            <a:ext cx="13811727" cy="4359593"/>
          </a:xfr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486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445026"/>
            <a:ext cx="7772400" cy="68204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445026"/>
            <a:ext cx="7772400" cy="68204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484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19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000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02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74999"/>
            <a:ext cx="10274226" cy="1771154"/>
          </a:xfrm>
        </p:spPr>
        <p:txBody>
          <a:bodyPr anchor="ctr">
            <a:normAutofit/>
          </a:bodyPr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81" y="2346153"/>
            <a:ext cx="10274228" cy="6312819"/>
          </a:xfrm>
        </p:spPr>
        <p:txBody>
          <a:bodyPr>
            <a:normAutofit/>
          </a:bodyPr>
          <a:lstStyle>
            <a:lvl1pPr>
              <a:defRPr sz="2700"/>
            </a:lvl1pPr>
            <a:lvl2pPr marL="1028700" indent="-342900">
              <a:buFont typeface="Fira Sans" panose="020B0503050000020004" pitchFamily="34" charset="0"/>
              <a:buChar char="-"/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11901747" y="575000"/>
            <a:ext cx="5128953" cy="8083974"/>
          </a:xfr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2153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011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82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421173"/>
            <a:ext cx="15773400" cy="6641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/>
          <a:srcRect l="5226" r="8463" b="58343"/>
          <a:stretch/>
        </p:blipFill>
        <p:spPr>
          <a:xfrm>
            <a:off x="0" y="8265382"/>
            <a:ext cx="18297387" cy="202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7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accent2"/>
          </a:solidFill>
          <a:latin typeface="Fira Sans" panose="020B0503050000020004" pitchFamily="34" charset="0"/>
          <a:ea typeface="Fira Sans" panose="020B0503050000020004" pitchFamily="34" charset="0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SzPct val="110000"/>
        <a:buFont typeface="Arial" panose="020B0604020202020204" pitchFamily="34" charset="0"/>
        <a:buChar char="•"/>
        <a:defRPr sz="2700" kern="1200">
          <a:solidFill>
            <a:schemeClr val="accent5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Fira Sans" panose="020B0503050000020004" pitchFamily="34" charset="0"/>
        <a:buChar char="-"/>
        <a:defRPr sz="2400" kern="1200">
          <a:solidFill>
            <a:schemeClr val="accent5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5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2.sv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50DFE34E-EC24-3FE0-95A2-0FD0AF3E918E}"/>
              </a:ext>
            </a:extLst>
          </p:cNvPr>
          <p:cNvSpPr/>
          <p:nvPr/>
        </p:nvSpPr>
        <p:spPr>
          <a:xfrm>
            <a:off x="0" y="0"/>
            <a:ext cx="18288000" cy="10279786"/>
          </a:xfrm>
          <a:custGeom>
            <a:avLst/>
            <a:gdLst/>
            <a:ahLst/>
            <a:cxnLst/>
            <a:rect l="l" t="t" r="r" b="b"/>
            <a:pathLst>
              <a:path w="6404383" h="10272573">
                <a:moveTo>
                  <a:pt x="0" y="0"/>
                </a:moveTo>
                <a:lnTo>
                  <a:pt x="6404383" y="0"/>
                </a:lnTo>
                <a:lnTo>
                  <a:pt x="6404383" y="10272574"/>
                </a:lnTo>
                <a:lnTo>
                  <a:pt x="0" y="102725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-69766" r="-70982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1479" y="4610100"/>
            <a:ext cx="16105041" cy="1618185"/>
          </a:xfrm>
        </p:spPr>
        <p:txBody>
          <a:bodyPr>
            <a:normAutofit/>
          </a:bodyPr>
          <a:lstStyle/>
          <a:p>
            <a:r>
              <a:rPr lang="en-GB" dirty="0"/>
              <a:t>Whole Household Approach: Reducing nicotine harm in families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368848"/>
            <a:ext cx="17373600" cy="1885187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2"/>
                </a:solidFill>
              </a:rPr>
              <a:t>Gillian Burton – Development Officer, Engagement Team</a:t>
            </a:r>
          </a:p>
        </p:txBody>
      </p:sp>
    </p:spTree>
    <p:extLst>
      <p:ext uri="{BB962C8B-B14F-4D97-AF65-F5344CB8AC3E}">
        <p14:creationId xmlns:p14="http://schemas.microsoft.com/office/powerpoint/2010/main" val="1831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D55E6B-63C0-5C07-D142-B8888F278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4C88742-BA3D-B50D-A8A7-5D3C2C26817B}"/>
              </a:ext>
            </a:extLst>
          </p:cNvPr>
          <p:cNvSpPr/>
          <p:nvPr/>
        </p:nvSpPr>
        <p:spPr>
          <a:xfrm>
            <a:off x="917996" y="1539752"/>
            <a:ext cx="7362103" cy="307870"/>
          </a:xfrm>
          <a:custGeom>
            <a:avLst/>
            <a:gdLst/>
            <a:ahLst/>
            <a:cxnLst/>
            <a:rect l="l" t="t" r="r" b="b"/>
            <a:pathLst>
              <a:path w="7362103" h="307870">
                <a:moveTo>
                  <a:pt x="0" y="0"/>
                </a:moveTo>
                <a:lnTo>
                  <a:pt x="7362103" y="0"/>
                </a:lnTo>
                <a:lnTo>
                  <a:pt x="7362103" y="307870"/>
                </a:lnTo>
                <a:lnTo>
                  <a:pt x="0" y="3078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B70CF23-6C00-7C21-1E4F-59481C95C1E2}"/>
              </a:ext>
            </a:extLst>
          </p:cNvPr>
          <p:cNvSpPr txBox="1"/>
          <p:nvPr/>
        </p:nvSpPr>
        <p:spPr>
          <a:xfrm>
            <a:off x="885570" y="2003362"/>
            <a:ext cx="10696830" cy="6224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3200" b="1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Household smoking and quitting </a:t>
            </a:r>
            <a:r>
              <a:rPr lang="en-GB" sz="3200" baseline="300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1,2,3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Living with a smoker reduces the likelihood of quitting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Living in a smoke-free house increases quit success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If both partners/all household members quit together, likelihood of success is higher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 Bold"/>
              <a:cs typeface="Rubik" panose="020B0604020202020204" charset="-79"/>
              <a:sym typeface="Rubik Bold"/>
            </a:endParaRPr>
          </a:p>
          <a:p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Behaviour Change is socially contagious</a:t>
            </a:r>
            <a:r>
              <a:rPr lang="en-GB" sz="3200" baseline="300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4</a:t>
            </a:r>
            <a:endParaRPr lang="en-GB" sz="320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 Bold"/>
              <a:cs typeface="Rubik" panose="020B0604020202020204" charset="-79"/>
              <a:sym typeface="Rubik Bold"/>
            </a:endParaRPr>
          </a:p>
          <a:p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Intervention in isolation reduces effectiveness</a:t>
            </a:r>
          </a:p>
          <a:p>
            <a:endParaRPr lang="en-GB" sz="105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 Bold"/>
              <a:cs typeface="Rubik" panose="020B0604020202020204" charset="-79"/>
              <a:sym typeface="Rubik Bold"/>
            </a:endParaRPr>
          </a:p>
          <a:p>
            <a:r>
              <a:rPr lang="en-GB" sz="3200" b="1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Smoke free home interventions</a:t>
            </a:r>
            <a:r>
              <a:rPr lang="en-GB" sz="3200" baseline="300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2</a:t>
            </a:r>
            <a:endParaRPr lang="en-GB" sz="3200" b="1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 Bold"/>
              <a:cs typeface="Rubik" panose="020B0604020202020204" charset="-79"/>
              <a:sym typeface="Rubik Bold"/>
            </a:endParaRPr>
          </a:p>
          <a:p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There is good evidence that these: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Reduce SHS exposure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Increase quit attempts, reduce consumption and increase overall cessation rates</a:t>
            </a:r>
            <a:endParaRPr lang="en-GB" sz="32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 Bold"/>
              <a:cs typeface="Rubik" panose="020B0604020202020204" charset="-79"/>
              <a:sym typeface="Rubik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768A5-2272-EAA3-E16F-EC94A808BFED}"/>
              </a:ext>
            </a:extLst>
          </p:cNvPr>
          <p:cNvSpPr txBox="1"/>
          <p:nvPr/>
        </p:nvSpPr>
        <p:spPr>
          <a:xfrm>
            <a:off x="885570" y="461785"/>
            <a:ext cx="17259300" cy="1110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GB" sz="7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Family based approaches to cessation</a:t>
            </a: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182EB8BF-E1A5-6CC7-7EBB-E7F64429FE5B}"/>
              </a:ext>
            </a:extLst>
          </p:cNvPr>
          <p:cNvGrpSpPr/>
          <p:nvPr/>
        </p:nvGrpSpPr>
        <p:grpSpPr>
          <a:xfrm>
            <a:off x="10993527" y="2324100"/>
            <a:ext cx="7289924" cy="7016616"/>
            <a:chOff x="30480" y="591820"/>
            <a:chExt cx="12736830" cy="12259310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18A9995C-81E3-8F22-A5FA-379303DCCB9A}"/>
                </a:ext>
              </a:extLst>
            </p:cNvPr>
            <p:cNvSpPr/>
            <p:nvPr/>
          </p:nvSpPr>
          <p:spPr>
            <a:xfrm>
              <a:off x="64261" y="240734"/>
              <a:ext cx="12517576" cy="11526913"/>
            </a:xfrm>
            <a:custGeom>
              <a:avLst/>
              <a:gdLst/>
              <a:ahLst/>
              <a:cxnLst/>
              <a:rect l="l" t="t" r="r" b="b"/>
              <a:pathLst>
                <a:path w="12517576" h="11526913">
                  <a:moveTo>
                    <a:pt x="11861039" y="4030276"/>
                  </a:moveTo>
                  <a:cubicBezTo>
                    <a:pt x="10754869" y="1880166"/>
                    <a:pt x="8526019" y="304096"/>
                    <a:pt x="6151119" y="56446"/>
                  </a:cubicBezTo>
                  <a:cubicBezTo>
                    <a:pt x="4213099" y="-240734"/>
                    <a:pt x="2938019" y="672396"/>
                    <a:pt x="1896619" y="1929696"/>
                  </a:cubicBezTo>
                  <a:cubicBezTo>
                    <a:pt x="855219" y="3186996"/>
                    <a:pt x="301499" y="4789736"/>
                    <a:pt x="77979" y="6406446"/>
                  </a:cubicBezTo>
                  <a:cubicBezTo>
                    <a:pt x="-40131" y="7259886"/>
                    <a:pt x="-64261" y="8165396"/>
                    <a:pt x="297689" y="8947716"/>
                  </a:cubicBezTo>
                  <a:cubicBezTo>
                    <a:pt x="756159" y="9939586"/>
                    <a:pt x="1758189" y="10570776"/>
                    <a:pt x="2777999" y="10963206"/>
                  </a:cubicBezTo>
                  <a:cubicBezTo>
                    <a:pt x="5521199" y="12018576"/>
                    <a:pt x="8889240" y="11609636"/>
                    <a:pt x="11024109" y="9587796"/>
                  </a:cubicBezTo>
                  <a:cubicBezTo>
                    <a:pt x="11692129" y="8955336"/>
                    <a:pt x="12239499" y="8162856"/>
                    <a:pt x="12435079" y="7263696"/>
                  </a:cubicBezTo>
                  <a:cubicBezTo>
                    <a:pt x="12672569" y="6172766"/>
                    <a:pt x="12371579" y="5023416"/>
                    <a:pt x="11861039" y="4030276"/>
                  </a:cubicBezTo>
                  <a:close/>
                </a:path>
              </a:pathLst>
            </a:custGeom>
            <a:blipFill>
              <a:blip r:embed="rId3"/>
              <a:stretch>
                <a:fillRect l="-19107" r="-19107"/>
              </a:stretch>
            </a:blipFill>
          </p:spPr>
          <p:txBody>
            <a:bodyPr/>
            <a:lstStyle/>
            <a:p>
              <a:endParaRPr lang="en-GB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5812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C69958-E5DD-F3DF-7305-4BCAA51D1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1321ACB-E595-2D49-C59B-C61DF638C193}"/>
              </a:ext>
            </a:extLst>
          </p:cNvPr>
          <p:cNvSpPr/>
          <p:nvPr/>
        </p:nvSpPr>
        <p:spPr>
          <a:xfrm>
            <a:off x="685800" y="1668007"/>
            <a:ext cx="7362103" cy="307870"/>
          </a:xfrm>
          <a:custGeom>
            <a:avLst/>
            <a:gdLst/>
            <a:ahLst/>
            <a:cxnLst/>
            <a:rect l="l" t="t" r="r" b="b"/>
            <a:pathLst>
              <a:path w="7362103" h="307870">
                <a:moveTo>
                  <a:pt x="0" y="0"/>
                </a:moveTo>
                <a:lnTo>
                  <a:pt x="7362103" y="0"/>
                </a:lnTo>
                <a:lnTo>
                  <a:pt x="7362103" y="307870"/>
                </a:lnTo>
                <a:lnTo>
                  <a:pt x="0" y="3078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44654EC-E8B9-7DD2-07F7-D299A975B56D}"/>
              </a:ext>
            </a:extLst>
          </p:cNvPr>
          <p:cNvSpPr txBox="1"/>
          <p:nvPr/>
        </p:nvSpPr>
        <p:spPr>
          <a:xfrm>
            <a:off x="685800" y="2311955"/>
            <a:ext cx="10134600" cy="6217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Multi-component approaches (behavioural support/counselling + pharm + family engagement) outperform individual advice alone </a:t>
            </a:r>
            <a:r>
              <a:rPr lang="en-GB" sz="3200" baseline="300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5,6,7,8</a:t>
            </a:r>
          </a:p>
          <a:p>
            <a:pPr algn="l"/>
            <a:endParaRPr lang="en-GB" sz="10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 Bold"/>
              <a:cs typeface="Rubik" panose="020B0604020202020204" charset="-79"/>
              <a:sym typeface="Rubik Bold"/>
            </a:endParaRPr>
          </a:p>
          <a:p>
            <a:pPr algn="l"/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In the wider substance and alcohol use fields inclusive interventions have strong supportive evidence of success in: </a:t>
            </a:r>
          </a:p>
          <a:p>
            <a:pPr algn="l"/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		Higher abstinence rates</a:t>
            </a:r>
          </a:p>
          <a:p>
            <a:pPr algn="l"/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		Reduced relapse</a:t>
            </a:r>
          </a:p>
          <a:p>
            <a:pPr algn="l"/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		Improved relationship functioning</a:t>
            </a:r>
          </a:p>
          <a:p>
            <a:pPr algn="l"/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		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 Bold"/>
              <a:cs typeface="Rubik" panose="020B0604020202020204" charset="-79"/>
              <a:sym typeface="Rubik Bold"/>
            </a:endParaRPr>
          </a:p>
          <a:p>
            <a:pPr algn="l"/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Compared to interventions focused on the individual</a:t>
            </a:r>
          </a:p>
          <a:p>
            <a:pPr algn="l"/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	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941946-032E-FA0F-63E0-D1CDCFB45A44}"/>
              </a:ext>
            </a:extLst>
          </p:cNvPr>
          <p:cNvSpPr txBox="1"/>
          <p:nvPr/>
        </p:nvSpPr>
        <p:spPr>
          <a:xfrm>
            <a:off x="685800" y="410425"/>
            <a:ext cx="17259300" cy="1110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GB" sz="7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Family based approaches to cessation</a:t>
            </a: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565948D2-0AB3-2C0E-10B2-4518277DACE1}"/>
              </a:ext>
            </a:extLst>
          </p:cNvPr>
          <p:cNvGrpSpPr/>
          <p:nvPr/>
        </p:nvGrpSpPr>
        <p:grpSpPr>
          <a:xfrm>
            <a:off x="10993527" y="2324100"/>
            <a:ext cx="7289924" cy="7016616"/>
            <a:chOff x="30480" y="591820"/>
            <a:chExt cx="12736830" cy="12259310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C09812DD-B62B-FC83-D45C-74CCA794F68D}"/>
                </a:ext>
              </a:extLst>
            </p:cNvPr>
            <p:cNvSpPr/>
            <p:nvPr/>
          </p:nvSpPr>
          <p:spPr>
            <a:xfrm>
              <a:off x="64261" y="240734"/>
              <a:ext cx="12517576" cy="11526913"/>
            </a:xfrm>
            <a:custGeom>
              <a:avLst/>
              <a:gdLst/>
              <a:ahLst/>
              <a:cxnLst/>
              <a:rect l="l" t="t" r="r" b="b"/>
              <a:pathLst>
                <a:path w="12517576" h="11526913">
                  <a:moveTo>
                    <a:pt x="11861039" y="4030276"/>
                  </a:moveTo>
                  <a:cubicBezTo>
                    <a:pt x="10754869" y="1880166"/>
                    <a:pt x="8526019" y="304096"/>
                    <a:pt x="6151119" y="56446"/>
                  </a:cubicBezTo>
                  <a:cubicBezTo>
                    <a:pt x="4213099" y="-240734"/>
                    <a:pt x="2938019" y="672396"/>
                    <a:pt x="1896619" y="1929696"/>
                  </a:cubicBezTo>
                  <a:cubicBezTo>
                    <a:pt x="855219" y="3186996"/>
                    <a:pt x="301499" y="4789736"/>
                    <a:pt x="77979" y="6406446"/>
                  </a:cubicBezTo>
                  <a:cubicBezTo>
                    <a:pt x="-40131" y="7259886"/>
                    <a:pt x="-64261" y="8165396"/>
                    <a:pt x="297689" y="8947716"/>
                  </a:cubicBezTo>
                  <a:cubicBezTo>
                    <a:pt x="756159" y="9939586"/>
                    <a:pt x="1758189" y="10570776"/>
                    <a:pt x="2777999" y="10963206"/>
                  </a:cubicBezTo>
                  <a:cubicBezTo>
                    <a:pt x="5521199" y="12018576"/>
                    <a:pt x="8889240" y="11609636"/>
                    <a:pt x="11024109" y="9587796"/>
                  </a:cubicBezTo>
                  <a:cubicBezTo>
                    <a:pt x="11692129" y="8955336"/>
                    <a:pt x="12239499" y="8162856"/>
                    <a:pt x="12435079" y="7263696"/>
                  </a:cubicBezTo>
                  <a:cubicBezTo>
                    <a:pt x="12672569" y="6172766"/>
                    <a:pt x="12371579" y="5023416"/>
                    <a:pt x="11861039" y="4030276"/>
                  </a:cubicBezTo>
                  <a:close/>
                </a:path>
              </a:pathLst>
            </a:custGeom>
            <a:blipFill>
              <a:blip r:embed="rId3"/>
              <a:stretch>
                <a:fillRect l="-19107" r="-19107"/>
              </a:stretch>
            </a:blipFill>
          </p:spPr>
          <p:txBody>
            <a:bodyPr/>
            <a:lstStyle/>
            <a:p>
              <a:endParaRPr lang="en-GB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51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2899" y="496415"/>
            <a:ext cx="17602199" cy="1002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80"/>
              </a:lnSpc>
            </a:pPr>
            <a:r>
              <a:rPr lang="en-GB" sz="5600" noProof="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What a Whole Household Approach looks like</a:t>
            </a:r>
          </a:p>
        </p:txBody>
      </p:sp>
      <p:sp>
        <p:nvSpPr>
          <p:cNvPr id="3" name="Freeform 3"/>
          <p:cNvSpPr/>
          <p:nvPr/>
        </p:nvSpPr>
        <p:spPr>
          <a:xfrm>
            <a:off x="5860074" y="1705737"/>
            <a:ext cx="5528648" cy="231198"/>
          </a:xfrm>
          <a:custGeom>
            <a:avLst/>
            <a:gdLst/>
            <a:ahLst/>
            <a:cxnLst/>
            <a:rect l="l" t="t" r="r" b="b"/>
            <a:pathLst>
              <a:path w="5528648" h="231198">
                <a:moveTo>
                  <a:pt x="0" y="0"/>
                </a:moveTo>
                <a:lnTo>
                  <a:pt x="5528648" y="0"/>
                </a:lnTo>
                <a:lnTo>
                  <a:pt x="5528648" y="231198"/>
                </a:lnTo>
                <a:lnTo>
                  <a:pt x="0" y="231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noProof="0" dirty="0">
              <a:solidFill>
                <a:schemeClr val="accent5"/>
              </a:solidFill>
              <a:latin typeface="Fira Sans" panose="020B05030500000200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60323" y="2083258"/>
            <a:ext cx="15894091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GB" sz="3200" noProof="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A coordinated, trauma-informed approach that identifies, supports and reduces smoking-related harm across all members of a household, rather than focusing solely on </a:t>
            </a:r>
            <a:r>
              <a:rPr lang="en-GB" sz="320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one</a:t>
            </a:r>
            <a:r>
              <a:rPr lang="en-GB" sz="3200" noProof="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 individual who smokes.</a:t>
            </a:r>
          </a:p>
          <a:p>
            <a:pPr algn="l"/>
            <a:endParaRPr lang="en-GB" sz="3200" dirty="0">
              <a:solidFill>
                <a:schemeClr val="accent5"/>
              </a:solidFill>
              <a:latin typeface="Fira Sans" panose="020B0503050000020004" pitchFamily="34" charset="0"/>
              <a:ea typeface="Rubik"/>
              <a:cs typeface="Rubik"/>
              <a:sym typeface="Rubik"/>
            </a:endParaRPr>
          </a:p>
          <a:p>
            <a:pPr algn="l"/>
            <a:r>
              <a:rPr lang="en-GB" sz="3200" noProof="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Behaviour is relational</a:t>
            </a:r>
          </a:p>
          <a:p>
            <a:pPr algn="l"/>
            <a:r>
              <a:rPr lang="en-GB" sz="320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Norms shift collectively</a:t>
            </a:r>
          </a:p>
          <a:p>
            <a:pPr algn="l"/>
            <a:r>
              <a:rPr lang="en-GB" sz="3200" noProof="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Stress is shared</a:t>
            </a:r>
          </a:p>
          <a:p>
            <a:pPr algn="l"/>
            <a:r>
              <a:rPr lang="en-GB" sz="320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Aims to reduce sabotage (intentional or otherwise)</a:t>
            </a:r>
          </a:p>
          <a:p>
            <a:pPr algn="l"/>
            <a:r>
              <a:rPr lang="en-GB" sz="3200" noProof="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Protects children</a:t>
            </a:r>
            <a:r>
              <a:rPr lang="en-GB" sz="320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, young people or others who may not smoke within the household</a:t>
            </a:r>
            <a:endParaRPr lang="en-GB" sz="3200" noProof="0" dirty="0">
              <a:solidFill>
                <a:schemeClr val="accent5"/>
              </a:solidFill>
              <a:latin typeface="Fira Sans" panose="020B0503050000020004" pitchFamily="34" charset="0"/>
              <a:ea typeface="Rubik"/>
              <a:cs typeface="Rubik"/>
              <a:sym typeface="Rubik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C81BC0-63E2-8548-62AB-B286DE928BF2}"/>
              </a:ext>
            </a:extLst>
          </p:cNvPr>
          <p:cNvGrpSpPr/>
          <p:nvPr/>
        </p:nvGrpSpPr>
        <p:grpSpPr>
          <a:xfrm>
            <a:off x="2383164" y="6984818"/>
            <a:ext cx="13521672" cy="2746959"/>
            <a:chOff x="3024027" y="6249582"/>
            <a:chExt cx="12043347" cy="2162722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FDAC909-1E9E-1EC7-A16C-6CDF8FBDD7D2}"/>
                </a:ext>
              </a:extLst>
            </p:cNvPr>
            <p:cNvSpPr/>
            <p:nvPr/>
          </p:nvSpPr>
          <p:spPr>
            <a:xfrm>
              <a:off x="3024027" y="6249582"/>
              <a:ext cx="2265774" cy="2138011"/>
            </a:xfrm>
            <a:custGeom>
              <a:avLst/>
              <a:gdLst/>
              <a:ahLst/>
              <a:cxnLst/>
              <a:rect l="l" t="t" r="r" b="b"/>
              <a:pathLst>
                <a:path w="549652" h="614137">
                  <a:moveTo>
                    <a:pt x="0" y="0"/>
                  </a:moveTo>
                  <a:lnTo>
                    <a:pt x="549652" y="0"/>
                  </a:lnTo>
                  <a:lnTo>
                    <a:pt x="549652" y="614137"/>
                  </a:lnTo>
                  <a:lnTo>
                    <a:pt x="0" y="614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/>
            <a:lstStyle/>
            <a:p>
              <a:endParaRPr lang="en-GB" noProof="0" dirty="0">
                <a:solidFill>
                  <a:schemeClr val="bg1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548A2B5-8325-E9B2-CA91-2A0E96AA0E95}"/>
                </a:ext>
              </a:extLst>
            </p:cNvPr>
            <p:cNvSpPr/>
            <p:nvPr/>
          </p:nvSpPr>
          <p:spPr>
            <a:xfrm>
              <a:off x="6283218" y="6249583"/>
              <a:ext cx="2265774" cy="2138011"/>
            </a:xfrm>
            <a:custGeom>
              <a:avLst/>
              <a:gdLst/>
              <a:ahLst/>
              <a:cxnLst/>
              <a:rect l="l" t="t" r="r" b="b"/>
              <a:pathLst>
                <a:path w="549652" h="614137">
                  <a:moveTo>
                    <a:pt x="0" y="0"/>
                  </a:moveTo>
                  <a:lnTo>
                    <a:pt x="549652" y="0"/>
                  </a:lnTo>
                  <a:lnTo>
                    <a:pt x="549652" y="614137"/>
                  </a:lnTo>
                  <a:lnTo>
                    <a:pt x="0" y="614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/>
            <a:lstStyle/>
            <a:p>
              <a:endParaRPr lang="en-GB" noProof="0" dirty="0">
                <a:solidFill>
                  <a:schemeClr val="bg1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F71883B-76CD-F2ED-2D1F-1455BC6013DB}"/>
                </a:ext>
              </a:extLst>
            </p:cNvPr>
            <p:cNvSpPr/>
            <p:nvPr/>
          </p:nvSpPr>
          <p:spPr>
            <a:xfrm>
              <a:off x="9542409" y="6274293"/>
              <a:ext cx="2265774" cy="2138011"/>
            </a:xfrm>
            <a:custGeom>
              <a:avLst/>
              <a:gdLst/>
              <a:ahLst/>
              <a:cxnLst/>
              <a:rect l="l" t="t" r="r" b="b"/>
              <a:pathLst>
                <a:path w="549652" h="614137">
                  <a:moveTo>
                    <a:pt x="0" y="0"/>
                  </a:moveTo>
                  <a:lnTo>
                    <a:pt x="549652" y="0"/>
                  </a:lnTo>
                  <a:lnTo>
                    <a:pt x="549652" y="614137"/>
                  </a:lnTo>
                  <a:lnTo>
                    <a:pt x="0" y="614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/>
            <a:lstStyle/>
            <a:p>
              <a:endParaRPr lang="en-GB" noProof="0" dirty="0">
                <a:solidFill>
                  <a:schemeClr val="bg1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DB2F2C21-F209-79BE-2242-8EDD847BE9FC}"/>
                </a:ext>
              </a:extLst>
            </p:cNvPr>
            <p:cNvSpPr/>
            <p:nvPr/>
          </p:nvSpPr>
          <p:spPr>
            <a:xfrm>
              <a:off x="12801600" y="6249585"/>
              <a:ext cx="2265774" cy="2138011"/>
            </a:xfrm>
            <a:custGeom>
              <a:avLst/>
              <a:gdLst/>
              <a:ahLst/>
              <a:cxnLst/>
              <a:rect l="l" t="t" r="r" b="b"/>
              <a:pathLst>
                <a:path w="549652" h="614137">
                  <a:moveTo>
                    <a:pt x="0" y="0"/>
                  </a:moveTo>
                  <a:lnTo>
                    <a:pt x="549652" y="0"/>
                  </a:lnTo>
                  <a:lnTo>
                    <a:pt x="549652" y="614137"/>
                  </a:lnTo>
                  <a:lnTo>
                    <a:pt x="0" y="614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effectLst>
              <a:softEdge rad="12700"/>
            </a:effectLst>
          </p:spPr>
          <p:txBody>
            <a:bodyPr/>
            <a:lstStyle/>
            <a:p>
              <a:endParaRPr lang="en-GB" noProof="0" dirty="0">
                <a:solidFill>
                  <a:schemeClr val="bg1"/>
                </a:solidFill>
                <a:latin typeface="Fira Sans" panose="020B0503050000020004" pitchFamily="34" charset="0"/>
              </a:endParaRPr>
            </a:p>
          </p:txBody>
        </p:sp>
        <p:pic>
          <p:nvPicPr>
            <p:cNvPr id="19" name="Graphic 18" descr="Line arrow: Slight curve with solid fill">
              <a:extLst>
                <a:ext uri="{FF2B5EF4-FFF2-40B4-BE49-F238E27FC236}">
                  <a16:creationId xmlns:a16="http://schemas.microsoft.com/office/drawing/2014/main" id="{30E90013-BE30-4632-CE1F-2B972F47EF0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89388" y="6895418"/>
              <a:ext cx="1193830" cy="914400"/>
            </a:xfrm>
            <a:prstGeom prst="rect">
              <a:avLst/>
            </a:prstGeom>
          </p:spPr>
        </p:pic>
        <p:pic>
          <p:nvPicPr>
            <p:cNvPr id="20" name="Graphic 19" descr="Line arrow: Slight curve with solid fill">
              <a:extLst>
                <a:ext uri="{FF2B5EF4-FFF2-40B4-BE49-F238E27FC236}">
                  <a16:creationId xmlns:a16="http://schemas.microsoft.com/office/drawing/2014/main" id="{2710F28C-3D8A-365D-E2AB-86A2241CB12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48785" y="6895418"/>
              <a:ext cx="1193830" cy="914400"/>
            </a:xfrm>
            <a:prstGeom prst="rect">
              <a:avLst/>
            </a:prstGeom>
          </p:spPr>
        </p:pic>
        <p:pic>
          <p:nvPicPr>
            <p:cNvPr id="21" name="Graphic 20" descr="Line arrow: Slight curve with solid fill">
              <a:extLst>
                <a:ext uri="{FF2B5EF4-FFF2-40B4-BE49-F238E27FC236}">
                  <a16:creationId xmlns:a16="http://schemas.microsoft.com/office/drawing/2014/main" id="{E9423638-E261-8C9C-F5A4-FED80F3F184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76822" y="6895418"/>
              <a:ext cx="1193830" cy="914400"/>
            </a:xfrm>
            <a:prstGeom prst="rect">
              <a:avLst/>
            </a:prstGeom>
          </p:spPr>
        </p:pic>
        <p:sp>
          <p:nvSpPr>
            <p:cNvPr id="22" name="TextBox 9">
              <a:extLst>
                <a:ext uri="{FF2B5EF4-FFF2-40B4-BE49-F238E27FC236}">
                  <a16:creationId xmlns:a16="http://schemas.microsoft.com/office/drawing/2014/main" id="{B8D5759C-DB48-ED4A-E988-7F0B6310E3BA}"/>
                </a:ext>
              </a:extLst>
            </p:cNvPr>
            <p:cNvSpPr txBox="1"/>
            <p:nvPr/>
          </p:nvSpPr>
          <p:spPr>
            <a:xfrm>
              <a:off x="3375512" y="7151729"/>
              <a:ext cx="1600200" cy="4057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02"/>
                </a:lnSpc>
              </a:pPr>
              <a:r>
                <a:rPr lang="en-GB" sz="2600" dirty="0">
                  <a:solidFill>
                    <a:schemeClr val="bg1"/>
                  </a:solidFill>
                  <a:latin typeface="Fira Sans" panose="020B0503050000020004" pitchFamily="34" charset="0"/>
                  <a:ea typeface="Rubik"/>
                  <a:cs typeface="Rubik"/>
                  <a:sym typeface="Rubik"/>
                </a:rPr>
                <a:t>Individual</a:t>
              </a:r>
              <a:endParaRPr lang="en-GB" sz="2600" noProof="0" dirty="0">
                <a:solidFill>
                  <a:schemeClr val="bg1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endParaRPr>
            </a:p>
          </p:txBody>
        </p: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809252F0-642F-F085-FAC7-B6777240AF1F}"/>
                </a:ext>
              </a:extLst>
            </p:cNvPr>
            <p:cNvSpPr txBox="1"/>
            <p:nvPr/>
          </p:nvSpPr>
          <p:spPr>
            <a:xfrm>
              <a:off x="6631582" y="7142409"/>
              <a:ext cx="1600200" cy="4057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02"/>
                </a:lnSpc>
              </a:pPr>
              <a:r>
                <a:rPr lang="en-GB" sz="2600" dirty="0">
                  <a:solidFill>
                    <a:schemeClr val="bg1"/>
                  </a:solidFill>
                  <a:latin typeface="Fira Sans" panose="020B0503050000020004" pitchFamily="34" charset="0"/>
                  <a:ea typeface="Rubik"/>
                  <a:cs typeface="Rubik"/>
                  <a:sym typeface="Rubik"/>
                </a:rPr>
                <a:t>Family</a:t>
              </a:r>
              <a:endParaRPr lang="en-GB" sz="2600" noProof="0" dirty="0">
                <a:solidFill>
                  <a:schemeClr val="bg1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endParaRPr>
            </a:p>
          </p:txBody>
        </p: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E0005D8F-14A3-D5B1-2939-65444FB988DB}"/>
                </a:ext>
              </a:extLst>
            </p:cNvPr>
            <p:cNvSpPr txBox="1"/>
            <p:nvPr/>
          </p:nvSpPr>
          <p:spPr>
            <a:xfrm>
              <a:off x="9806394" y="7151729"/>
              <a:ext cx="1731003" cy="4057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02"/>
                </a:lnSpc>
              </a:pPr>
              <a:r>
                <a:rPr lang="en-GB" sz="2600" dirty="0">
                  <a:solidFill>
                    <a:schemeClr val="bg1"/>
                  </a:solidFill>
                  <a:latin typeface="Fira Sans" panose="020B0503050000020004" pitchFamily="34" charset="0"/>
                  <a:ea typeface="Rubik"/>
                  <a:cs typeface="Rubik"/>
                  <a:sym typeface="Rubik"/>
                </a:rPr>
                <a:t>Household</a:t>
              </a:r>
              <a:endParaRPr lang="en-GB" sz="2600" noProof="0" dirty="0">
                <a:solidFill>
                  <a:schemeClr val="bg1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endParaRPr>
            </a:p>
          </p:txBody>
        </p:sp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B68364D9-60EB-A198-4AED-2B55EF9EF7DF}"/>
                </a:ext>
              </a:extLst>
            </p:cNvPr>
            <p:cNvSpPr txBox="1"/>
            <p:nvPr/>
          </p:nvSpPr>
          <p:spPr>
            <a:xfrm>
              <a:off x="13068985" y="7151728"/>
              <a:ext cx="1731003" cy="4057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02"/>
                </a:lnSpc>
              </a:pPr>
              <a:r>
                <a:rPr lang="en-GB" sz="2600" dirty="0">
                  <a:solidFill>
                    <a:schemeClr val="bg1"/>
                  </a:solidFill>
                  <a:latin typeface="Fira Sans" panose="020B0503050000020004" pitchFamily="34" charset="0"/>
                  <a:ea typeface="Rubik"/>
                  <a:cs typeface="Rubik"/>
                  <a:sym typeface="Rubik"/>
                </a:rPr>
                <a:t>System</a:t>
              </a:r>
              <a:endParaRPr lang="en-GB" sz="2600" noProof="0" dirty="0">
                <a:solidFill>
                  <a:schemeClr val="bg1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10600" y="1659420"/>
            <a:ext cx="68746" cy="6256894"/>
            <a:chOff x="0" y="0"/>
            <a:chExt cx="12543" cy="19311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43" cy="1931111"/>
            </a:xfrm>
            <a:custGeom>
              <a:avLst/>
              <a:gdLst/>
              <a:ahLst/>
              <a:cxnLst/>
              <a:rect l="l" t="t" r="r" b="b"/>
              <a:pathLst>
                <a:path w="12543" h="1931111">
                  <a:moveTo>
                    <a:pt x="0" y="0"/>
                  </a:moveTo>
                  <a:lnTo>
                    <a:pt x="12543" y="0"/>
                  </a:lnTo>
                  <a:lnTo>
                    <a:pt x="12543" y="1931111"/>
                  </a:lnTo>
                  <a:lnTo>
                    <a:pt x="0" y="1931111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endParaRPr lang="en-GB" sz="20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2543" cy="1988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sz="20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8375938" y="4422490"/>
            <a:ext cx="564573" cy="598223"/>
          </a:xfrm>
          <a:custGeom>
            <a:avLst/>
            <a:gdLst/>
            <a:ahLst/>
            <a:cxnLst/>
            <a:rect l="l" t="t" r="r" b="b"/>
            <a:pathLst>
              <a:path w="564573" h="598223">
                <a:moveTo>
                  <a:pt x="0" y="0"/>
                </a:moveTo>
                <a:lnTo>
                  <a:pt x="564574" y="0"/>
                </a:lnTo>
                <a:lnTo>
                  <a:pt x="564574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0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334861" y="3211825"/>
            <a:ext cx="646728" cy="598223"/>
          </a:xfrm>
          <a:custGeom>
            <a:avLst/>
            <a:gdLst/>
            <a:ahLst/>
            <a:cxnLst/>
            <a:rect l="l" t="t" r="r" b="b"/>
            <a:pathLst>
              <a:path w="646728" h="598223">
                <a:moveTo>
                  <a:pt x="0" y="0"/>
                </a:moveTo>
                <a:lnTo>
                  <a:pt x="646728" y="0"/>
                </a:lnTo>
                <a:lnTo>
                  <a:pt x="646728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0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375938" y="2001160"/>
            <a:ext cx="535410" cy="598223"/>
          </a:xfrm>
          <a:custGeom>
            <a:avLst/>
            <a:gdLst/>
            <a:ahLst/>
            <a:cxnLst/>
            <a:rect l="l" t="t" r="r" b="b"/>
            <a:pathLst>
              <a:path w="535410" h="598223">
                <a:moveTo>
                  <a:pt x="0" y="0"/>
                </a:moveTo>
                <a:lnTo>
                  <a:pt x="535410" y="0"/>
                </a:lnTo>
                <a:lnTo>
                  <a:pt x="535410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0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334861" y="6843820"/>
            <a:ext cx="646728" cy="598223"/>
          </a:xfrm>
          <a:custGeom>
            <a:avLst/>
            <a:gdLst/>
            <a:ahLst/>
            <a:cxnLst/>
            <a:rect l="l" t="t" r="r" b="b"/>
            <a:pathLst>
              <a:path w="646728" h="598223">
                <a:moveTo>
                  <a:pt x="0" y="0"/>
                </a:moveTo>
                <a:lnTo>
                  <a:pt x="646728" y="0"/>
                </a:lnTo>
                <a:lnTo>
                  <a:pt x="646728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0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375938" y="5633155"/>
            <a:ext cx="535410" cy="598223"/>
          </a:xfrm>
          <a:custGeom>
            <a:avLst/>
            <a:gdLst/>
            <a:ahLst/>
            <a:cxnLst/>
            <a:rect l="l" t="t" r="r" b="b"/>
            <a:pathLst>
              <a:path w="535410" h="598223">
                <a:moveTo>
                  <a:pt x="0" y="0"/>
                </a:moveTo>
                <a:lnTo>
                  <a:pt x="535410" y="0"/>
                </a:lnTo>
                <a:lnTo>
                  <a:pt x="535410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0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-3474128" y="1916630"/>
            <a:ext cx="11320934" cy="4973275"/>
            <a:chOff x="0" y="-57150"/>
            <a:chExt cx="2880919" cy="5954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80919" cy="538257"/>
            </a:xfrm>
            <a:custGeom>
              <a:avLst/>
              <a:gdLst/>
              <a:ahLst/>
              <a:cxnLst/>
              <a:rect l="l" t="t" r="r" b="b"/>
              <a:pathLst>
                <a:path w="2880919" h="538257">
                  <a:moveTo>
                    <a:pt x="10617" y="0"/>
                  </a:moveTo>
                  <a:lnTo>
                    <a:pt x="2870302" y="0"/>
                  </a:lnTo>
                  <a:cubicBezTo>
                    <a:pt x="2873118" y="0"/>
                    <a:pt x="2875818" y="1119"/>
                    <a:pt x="2877809" y="3110"/>
                  </a:cubicBezTo>
                  <a:cubicBezTo>
                    <a:pt x="2879800" y="5100"/>
                    <a:pt x="2880919" y="7801"/>
                    <a:pt x="2880919" y="10617"/>
                  </a:cubicBezTo>
                  <a:lnTo>
                    <a:pt x="2880919" y="527640"/>
                  </a:lnTo>
                  <a:cubicBezTo>
                    <a:pt x="2880919" y="530456"/>
                    <a:pt x="2879800" y="533156"/>
                    <a:pt x="2877809" y="535147"/>
                  </a:cubicBezTo>
                  <a:cubicBezTo>
                    <a:pt x="2875818" y="537138"/>
                    <a:pt x="2873118" y="538257"/>
                    <a:pt x="2870302" y="538257"/>
                  </a:cubicBezTo>
                  <a:lnTo>
                    <a:pt x="10617" y="538257"/>
                  </a:lnTo>
                  <a:cubicBezTo>
                    <a:pt x="7801" y="538257"/>
                    <a:pt x="5100" y="537138"/>
                    <a:pt x="3110" y="535147"/>
                  </a:cubicBezTo>
                  <a:cubicBezTo>
                    <a:pt x="1119" y="533156"/>
                    <a:pt x="0" y="530456"/>
                    <a:pt x="0" y="527640"/>
                  </a:cubicBezTo>
                  <a:lnTo>
                    <a:pt x="0" y="10617"/>
                  </a:lnTo>
                  <a:cubicBezTo>
                    <a:pt x="0" y="7801"/>
                    <a:pt x="1119" y="5100"/>
                    <a:pt x="3110" y="3110"/>
                  </a:cubicBezTo>
                  <a:cubicBezTo>
                    <a:pt x="5100" y="1119"/>
                    <a:pt x="7801" y="0"/>
                    <a:pt x="10617" y="0"/>
                  </a:cubicBezTo>
                  <a:close/>
                </a:path>
              </a:pathLst>
            </a:custGeom>
            <a:solidFill>
              <a:schemeClr val="accent3"/>
            </a:solidFill>
          </p:spPr>
          <p:txBody>
            <a:bodyPr/>
            <a:lstStyle/>
            <a:p>
              <a:endParaRPr lang="en-GB" noProof="0" dirty="0">
                <a:latin typeface="Fira Sans" panose="020B0503050000020004" pitchFamily="3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2880919" cy="595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noProof="0" dirty="0">
                <a:latin typeface="Fira Sans" panose="020B0503050000020004" pitchFamily="34" charset="0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33400" y="1474251"/>
            <a:ext cx="6346042" cy="780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GB" sz="60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What is the</a:t>
            </a:r>
            <a:endParaRPr lang="en-GB" sz="60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"/>
              <a:cs typeface="Rubik"/>
              <a:sym typeface="Rubik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212746" y="2069132"/>
            <a:ext cx="81153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Household aware, not individual only focus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12746" y="3279797"/>
            <a:ext cx="81153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Non judgemental and trauma informed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212746" y="4490462"/>
            <a:ext cx="81153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Joined up across all services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12746" y="5701127"/>
            <a:ext cx="81153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Proportionate to need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212746" y="6911792"/>
            <a:ext cx="81153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This is a lens, not a new programme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33400" y="2618616"/>
            <a:ext cx="6866427" cy="3889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099"/>
              </a:lnSpc>
            </a:pPr>
            <a:r>
              <a:rPr lang="en-GB" sz="10099" b="1" noProof="0" dirty="0">
                <a:solidFill>
                  <a:schemeClr val="bg1"/>
                </a:solidFill>
                <a:latin typeface="Fira Sans" panose="020B0503050000020004" pitchFamily="34" charset="0"/>
                <a:ea typeface="Rubik Bold"/>
                <a:cs typeface="Rubik Bold"/>
                <a:sym typeface="Rubik Bold"/>
              </a:rPr>
              <a:t>Whole Household</a:t>
            </a:r>
          </a:p>
          <a:p>
            <a:pPr algn="l">
              <a:lnSpc>
                <a:spcPts val="10099"/>
              </a:lnSpc>
            </a:pPr>
            <a:r>
              <a:rPr lang="en-GB" sz="10099" b="1" dirty="0">
                <a:solidFill>
                  <a:schemeClr val="bg1"/>
                </a:solidFill>
                <a:latin typeface="Fira Sans" panose="020B0503050000020004" pitchFamily="34" charset="0"/>
                <a:ea typeface="Rubik Bold"/>
                <a:cs typeface="Rubik Bold"/>
                <a:sym typeface="Rubik Bold"/>
              </a:rPr>
              <a:t>Approach</a:t>
            </a:r>
            <a:r>
              <a:rPr lang="en-GB" sz="10099" b="1" noProof="0" dirty="0">
                <a:solidFill>
                  <a:schemeClr val="bg1"/>
                </a:solidFill>
                <a:latin typeface="Fira Sans" panose="020B0503050000020004" pitchFamily="34" charset="0"/>
                <a:ea typeface="Rubik Bold"/>
                <a:cs typeface="Rubik Bold"/>
                <a:sym typeface="Rubik Bold"/>
              </a:rPr>
              <a:t> </a:t>
            </a: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F54F5364-1984-305A-91EB-DE735D4606C1}"/>
              </a:ext>
            </a:extLst>
          </p:cNvPr>
          <p:cNvSpPr txBox="1"/>
          <p:nvPr/>
        </p:nvSpPr>
        <p:spPr>
          <a:xfrm>
            <a:off x="8610600" y="876300"/>
            <a:ext cx="81153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Core Principles are: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CB1453-C6CA-D036-82A0-46B0A9435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9D73E02-C0F6-B776-293F-43A79F79F99A}"/>
              </a:ext>
            </a:extLst>
          </p:cNvPr>
          <p:cNvGrpSpPr/>
          <p:nvPr/>
        </p:nvGrpSpPr>
        <p:grpSpPr>
          <a:xfrm>
            <a:off x="8508497" y="1454960"/>
            <a:ext cx="56801" cy="6584140"/>
            <a:chOff x="0" y="0"/>
            <a:chExt cx="12543" cy="193111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15E8B44-32A1-4979-BEAF-177FCC005E6B}"/>
                </a:ext>
              </a:extLst>
            </p:cNvPr>
            <p:cNvSpPr/>
            <p:nvPr/>
          </p:nvSpPr>
          <p:spPr>
            <a:xfrm>
              <a:off x="0" y="0"/>
              <a:ext cx="12543" cy="1931111"/>
            </a:xfrm>
            <a:custGeom>
              <a:avLst/>
              <a:gdLst/>
              <a:ahLst/>
              <a:cxnLst/>
              <a:rect l="l" t="t" r="r" b="b"/>
              <a:pathLst>
                <a:path w="12543" h="1931111">
                  <a:moveTo>
                    <a:pt x="0" y="0"/>
                  </a:moveTo>
                  <a:lnTo>
                    <a:pt x="12543" y="0"/>
                  </a:lnTo>
                  <a:lnTo>
                    <a:pt x="12543" y="1931111"/>
                  </a:lnTo>
                  <a:lnTo>
                    <a:pt x="0" y="1931111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endParaRPr lang="en-GB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8BBA0AC-EB07-D501-0B70-87868011AAED}"/>
                </a:ext>
              </a:extLst>
            </p:cNvPr>
            <p:cNvSpPr txBox="1"/>
            <p:nvPr/>
          </p:nvSpPr>
          <p:spPr>
            <a:xfrm>
              <a:off x="0" y="-57150"/>
              <a:ext cx="12543" cy="1988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D85777B7-2553-4775-9BEC-50D6FB1281AD}"/>
              </a:ext>
            </a:extLst>
          </p:cNvPr>
          <p:cNvSpPr/>
          <p:nvPr/>
        </p:nvSpPr>
        <p:spPr>
          <a:xfrm>
            <a:off x="8229600" y="4152900"/>
            <a:ext cx="621111" cy="598223"/>
          </a:xfrm>
          <a:custGeom>
            <a:avLst/>
            <a:gdLst/>
            <a:ahLst/>
            <a:cxnLst/>
            <a:rect l="l" t="t" r="r" b="b"/>
            <a:pathLst>
              <a:path w="564573" h="598223">
                <a:moveTo>
                  <a:pt x="0" y="0"/>
                </a:moveTo>
                <a:lnTo>
                  <a:pt x="564574" y="0"/>
                </a:lnTo>
                <a:lnTo>
                  <a:pt x="564574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40E71BE-64B4-7EEA-7B83-A7B6DEC58255}"/>
              </a:ext>
            </a:extLst>
          </p:cNvPr>
          <p:cNvSpPr/>
          <p:nvPr/>
        </p:nvSpPr>
        <p:spPr>
          <a:xfrm>
            <a:off x="8153400" y="2956409"/>
            <a:ext cx="711494" cy="598223"/>
          </a:xfrm>
          <a:custGeom>
            <a:avLst/>
            <a:gdLst/>
            <a:ahLst/>
            <a:cxnLst/>
            <a:rect l="l" t="t" r="r" b="b"/>
            <a:pathLst>
              <a:path w="646728" h="598223">
                <a:moveTo>
                  <a:pt x="0" y="0"/>
                </a:moveTo>
                <a:lnTo>
                  <a:pt x="646728" y="0"/>
                </a:lnTo>
                <a:lnTo>
                  <a:pt x="646728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2832631-3B1D-7B9D-1204-ECA1FF02D5E5}"/>
              </a:ext>
            </a:extLst>
          </p:cNvPr>
          <p:cNvSpPr/>
          <p:nvPr/>
        </p:nvSpPr>
        <p:spPr>
          <a:xfrm>
            <a:off x="8229600" y="1742356"/>
            <a:ext cx="589028" cy="598223"/>
          </a:xfrm>
          <a:custGeom>
            <a:avLst/>
            <a:gdLst/>
            <a:ahLst/>
            <a:cxnLst/>
            <a:rect l="l" t="t" r="r" b="b"/>
            <a:pathLst>
              <a:path w="535410" h="598223">
                <a:moveTo>
                  <a:pt x="0" y="0"/>
                </a:moveTo>
                <a:lnTo>
                  <a:pt x="535410" y="0"/>
                </a:lnTo>
                <a:lnTo>
                  <a:pt x="535410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FCB608A-A9FE-19E9-701B-D2A59B06D067}"/>
              </a:ext>
            </a:extLst>
          </p:cNvPr>
          <p:cNvSpPr/>
          <p:nvPr/>
        </p:nvSpPr>
        <p:spPr>
          <a:xfrm>
            <a:off x="8153400" y="6946207"/>
            <a:ext cx="711494" cy="598223"/>
          </a:xfrm>
          <a:custGeom>
            <a:avLst/>
            <a:gdLst/>
            <a:ahLst/>
            <a:cxnLst/>
            <a:rect l="l" t="t" r="r" b="b"/>
            <a:pathLst>
              <a:path w="646728" h="598223">
                <a:moveTo>
                  <a:pt x="0" y="0"/>
                </a:moveTo>
                <a:lnTo>
                  <a:pt x="646728" y="0"/>
                </a:lnTo>
                <a:lnTo>
                  <a:pt x="646728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73D0DD5-753E-43DE-9FB6-A07519E894F5}"/>
              </a:ext>
            </a:extLst>
          </p:cNvPr>
          <p:cNvSpPr/>
          <p:nvPr/>
        </p:nvSpPr>
        <p:spPr>
          <a:xfrm>
            <a:off x="8229600" y="5524500"/>
            <a:ext cx="589028" cy="598223"/>
          </a:xfrm>
          <a:custGeom>
            <a:avLst/>
            <a:gdLst/>
            <a:ahLst/>
            <a:cxnLst/>
            <a:rect l="l" t="t" r="r" b="b"/>
            <a:pathLst>
              <a:path w="535410" h="598223">
                <a:moveTo>
                  <a:pt x="0" y="0"/>
                </a:moveTo>
                <a:lnTo>
                  <a:pt x="535410" y="0"/>
                </a:lnTo>
                <a:lnTo>
                  <a:pt x="535410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9A2698DB-93AA-7C5F-E218-EDF599F0D309}"/>
              </a:ext>
            </a:extLst>
          </p:cNvPr>
          <p:cNvSpPr txBox="1"/>
          <p:nvPr/>
        </p:nvSpPr>
        <p:spPr>
          <a:xfrm>
            <a:off x="9232760" y="1814883"/>
            <a:ext cx="892799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See the wider context of people’s lives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78A6C09A-7657-214C-C3B6-0749AF1426AB}"/>
              </a:ext>
            </a:extLst>
          </p:cNvPr>
          <p:cNvSpPr txBox="1"/>
          <p:nvPr/>
        </p:nvSpPr>
        <p:spPr>
          <a:xfrm>
            <a:off x="9232760" y="3029618"/>
            <a:ext cx="892799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Build trusted relationships over time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1A60E0E8-526E-A1BE-BEF6-E7D650FCBD9D}"/>
              </a:ext>
            </a:extLst>
          </p:cNvPr>
          <p:cNvSpPr txBox="1"/>
          <p:nvPr/>
        </p:nvSpPr>
        <p:spPr>
          <a:xfrm>
            <a:off x="9308960" y="4229100"/>
            <a:ext cx="892799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Work across health, social care and community sectors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C6476000-C44A-CBA6-D903-1F532C5283BD}"/>
              </a:ext>
            </a:extLst>
          </p:cNvPr>
          <p:cNvSpPr txBox="1"/>
          <p:nvPr/>
        </p:nvSpPr>
        <p:spPr>
          <a:xfrm>
            <a:off x="9308960" y="5524500"/>
            <a:ext cx="892799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Identify needs that may not emerge in clinical settings</a:t>
            </a:r>
            <a:endParaRPr lang="en-GB" sz="320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"/>
              <a:cs typeface="Rubik"/>
              <a:sym typeface="Rubik"/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DA182E9B-58A7-B143-891E-860325FC4F48}"/>
              </a:ext>
            </a:extLst>
          </p:cNvPr>
          <p:cNvSpPr txBox="1"/>
          <p:nvPr/>
        </p:nvSpPr>
        <p:spPr>
          <a:xfrm>
            <a:off x="8229600" y="675814"/>
            <a:ext cx="9544400" cy="488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4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CLWs are uniquely placed because you: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54C16480-1185-B8EF-7070-9FD7BFACA660}"/>
              </a:ext>
            </a:extLst>
          </p:cNvPr>
          <p:cNvSpPr txBox="1"/>
          <p:nvPr/>
        </p:nvSpPr>
        <p:spPr>
          <a:xfrm>
            <a:off x="9232760" y="6819900"/>
            <a:ext cx="892799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Probably a</a:t>
            </a:r>
            <a:r>
              <a:rPr lang="en-GB" sz="3200" noProof="0" dirty="0" err="1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lready</a:t>
            </a:r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 support many households experiencing smoking-related inequalities</a:t>
            </a:r>
            <a:endParaRPr lang="en-GB" sz="320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"/>
              <a:cs typeface="Rubik"/>
              <a:sym typeface="Rubik"/>
            </a:endParaRPr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id="{8E305072-FF1E-00AB-BAC2-A1E093F612CC}"/>
              </a:ext>
            </a:extLst>
          </p:cNvPr>
          <p:cNvGrpSpPr/>
          <p:nvPr/>
        </p:nvGrpSpPr>
        <p:grpSpPr>
          <a:xfrm>
            <a:off x="-3474128" y="1916630"/>
            <a:ext cx="11320934" cy="5029577"/>
            <a:chOff x="0" y="-57150"/>
            <a:chExt cx="2880919" cy="595407"/>
          </a:xfrm>
        </p:grpSpPr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5B541FE2-278E-6187-4EF4-DF48D158A16B}"/>
                </a:ext>
              </a:extLst>
            </p:cNvPr>
            <p:cNvSpPr/>
            <p:nvPr/>
          </p:nvSpPr>
          <p:spPr>
            <a:xfrm>
              <a:off x="0" y="0"/>
              <a:ext cx="2880919" cy="538257"/>
            </a:xfrm>
            <a:custGeom>
              <a:avLst/>
              <a:gdLst/>
              <a:ahLst/>
              <a:cxnLst/>
              <a:rect l="l" t="t" r="r" b="b"/>
              <a:pathLst>
                <a:path w="2880919" h="538257">
                  <a:moveTo>
                    <a:pt x="10617" y="0"/>
                  </a:moveTo>
                  <a:lnTo>
                    <a:pt x="2870302" y="0"/>
                  </a:lnTo>
                  <a:cubicBezTo>
                    <a:pt x="2873118" y="0"/>
                    <a:pt x="2875818" y="1119"/>
                    <a:pt x="2877809" y="3110"/>
                  </a:cubicBezTo>
                  <a:cubicBezTo>
                    <a:pt x="2879800" y="5100"/>
                    <a:pt x="2880919" y="7801"/>
                    <a:pt x="2880919" y="10617"/>
                  </a:cubicBezTo>
                  <a:lnTo>
                    <a:pt x="2880919" y="527640"/>
                  </a:lnTo>
                  <a:cubicBezTo>
                    <a:pt x="2880919" y="530456"/>
                    <a:pt x="2879800" y="533156"/>
                    <a:pt x="2877809" y="535147"/>
                  </a:cubicBezTo>
                  <a:cubicBezTo>
                    <a:pt x="2875818" y="537138"/>
                    <a:pt x="2873118" y="538257"/>
                    <a:pt x="2870302" y="538257"/>
                  </a:cubicBezTo>
                  <a:lnTo>
                    <a:pt x="10617" y="538257"/>
                  </a:lnTo>
                  <a:cubicBezTo>
                    <a:pt x="7801" y="538257"/>
                    <a:pt x="5100" y="537138"/>
                    <a:pt x="3110" y="535147"/>
                  </a:cubicBezTo>
                  <a:cubicBezTo>
                    <a:pt x="1119" y="533156"/>
                    <a:pt x="0" y="530456"/>
                    <a:pt x="0" y="527640"/>
                  </a:cubicBezTo>
                  <a:lnTo>
                    <a:pt x="0" y="10617"/>
                  </a:lnTo>
                  <a:cubicBezTo>
                    <a:pt x="0" y="7801"/>
                    <a:pt x="1119" y="5100"/>
                    <a:pt x="3110" y="3110"/>
                  </a:cubicBezTo>
                  <a:cubicBezTo>
                    <a:pt x="5100" y="1119"/>
                    <a:pt x="7801" y="0"/>
                    <a:pt x="10617" y="0"/>
                  </a:cubicBezTo>
                  <a:close/>
                </a:path>
              </a:pathLst>
            </a:custGeom>
            <a:solidFill>
              <a:schemeClr val="accent3"/>
            </a:solidFill>
          </p:spPr>
          <p:txBody>
            <a:bodyPr/>
            <a:lstStyle/>
            <a:p>
              <a:endParaRPr lang="en-GB" noProof="0" dirty="0">
                <a:latin typeface="Fira Sans" panose="020B0503050000020004" pitchFamily="34" charset="0"/>
              </a:endParaRPr>
            </a:p>
          </p:txBody>
        </p: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FAA08E74-9224-5EA2-40BF-D80258D8B704}"/>
                </a:ext>
              </a:extLst>
            </p:cNvPr>
            <p:cNvSpPr txBox="1"/>
            <p:nvPr/>
          </p:nvSpPr>
          <p:spPr>
            <a:xfrm>
              <a:off x="0" y="-57150"/>
              <a:ext cx="2880919" cy="595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noProof="0" dirty="0">
                <a:latin typeface="Fira Sans" panose="020B0503050000020004" pitchFamily="34" charset="0"/>
              </a:endParaRPr>
            </a:p>
          </p:txBody>
        </p:sp>
      </p:grpSp>
      <p:sp>
        <p:nvSpPr>
          <p:cNvPr id="27" name="TextBox 15">
            <a:extLst>
              <a:ext uri="{FF2B5EF4-FFF2-40B4-BE49-F238E27FC236}">
                <a16:creationId xmlns:a16="http://schemas.microsoft.com/office/drawing/2014/main" id="{39931AE6-64C4-2312-4AAD-4BBE0DE96959}"/>
              </a:ext>
            </a:extLst>
          </p:cNvPr>
          <p:cNvSpPr txBox="1"/>
          <p:nvPr/>
        </p:nvSpPr>
        <p:spPr>
          <a:xfrm>
            <a:off x="210441" y="717403"/>
            <a:ext cx="7719563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GB" sz="56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Why we would like </a:t>
            </a:r>
          </a:p>
          <a:p>
            <a:pPr algn="l">
              <a:lnSpc>
                <a:spcPts val="6000"/>
              </a:lnSpc>
            </a:pPr>
            <a:r>
              <a:rPr lang="en-GB" sz="56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to involve </a:t>
            </a: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9DEF6C11-9D13-5111-950F-7036BF10814C}"/>
              </a:ext>
            </a:extLst>
          </p:cNvPr>
          <p:cNvSpPr txBox="1"/>
          <p:nvPr/>
        </p:nvSpPr>
        <p:spPr>
          <a:xfrm>
            <a:off x="533400" y="2618616"/>
            <a:ext cx="6866427" cy="3885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099"/>
              </a:lnSpc>
            </a:pPr>
            <a:r>
              <a:rPr lang="en-GB" sz="8800" b="1" noProof="0" dirty="0">
                <a:solidFill>
                  <a:schemeClr val="bg1"/>
                </a:solidFill>
                <a:latin typeface="Fira Sans" panose="020B0503050000020004" pitchFamily="34" charset="0"/>
                <a:ea typeface="Rubik Bold"/>
                <a:cs typeface="Rubik Bold"/>
                <a:sym typeface="Rubik Bold"/>
              </a:rPr>
              <a:t>Community Link</a:t>
            </a:r>
          </a:p>
          <a:p>
            <a:pPr algn="l">
              <a:lnSpc>
                <a:spcPts val="10099"/>
              </a:lnSpc>
            </a:pPr>
            <a:r>
              <a:rPr lang="en-GB" sz="8800" b="1" noProof="0" dirty="0">
                <a:solidFill>
                  <a:schemeClr val="bg1"/>
                </a:solidFill>
                <a:latin typeface="Fira Sans" panose="020B0503050000020004" pitchFamily="34" charset="0"/>
                <a:ea typeface="Rubik Bold"/>
                <a:cs typeface="Rubik Bold"/>
                <a:sym typeface="Rubik Bold"/>
              </a:rPr>
              <a:t>Workers</a:t>
            </a:r>
          </a:p>
        </p:txBody>
      </p:sp>
    </p:spTree>
    <p:extLst>
      <p:ext uri="{BB962C8B-B14F-4D97-AF65-F5344CB8AC3E}">
        <p14:creationId xmlns:p14="http://schemas.microsoft.com/office/powerpoint/2010/main" val="211441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A21B13-65D3-68C1-8143-D85AE2C5B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>
            <a:extLst>
              <a:ext uri="{FF2B5EF4-FFF2-40B4-BE49-F238E27FC236}">
                <a16:creationId xmlns:a16="http://schemas.microsoft.com/office/drawing/2014/main" id="{3507E6BC-7FF0-09D7-ADF0-3E83E8699648}"/>
              </a:ext>
            </a:extLst>
          </p:cNvPr>
          <p:cNvGrpSpPr/>
          <p:nvPr/>
        </p:nvGrpSpPr>
        <p:grpSpPr>
          <a:xfrm>
            <a:off x="627864" y="287951"/>
            <a:ext cx="16357729" cy="1164418"/>
            <a:chOff x="0" y="0"/>
            <a:chExt cx="1670019" cy="385809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95D7D65-14A6-1FB5-16EE-9D0C985EA8E8}"/>
                </a:ext>
              </a:extLst>
            </p:cNvPr>
            <p:cNvSpPr/>
            <p:nvPr/>
          </p:nvSpPr>
          <p:spPr>
            <a:xfrm>
              <a:off x="0" y="0"/>
              <a:ext cx="1670019" cy="385809"/>
            </a:xfrm>
            <a:custGeom>
              <a:avLst/>
              <a:gdLst/>
              <a:ahLst/>
              <a:cxnLst/>
              <a:rect l="l" t="t" r="r" b="b"/>
              <a:pathLst>
                <a:path w="1670019" h="385809">
                  <a:moveTo>
                    <a:pt x="23040" y="0"/>
                  </a:moveTo>
                  <a:lnTo>
                    <a:pt x="1646979" y="0"/>
                  </a:lnTo>
                  <a:cubicBezTo>
                    <a:pt x="1659704" y="0"/>
                    <a:pt x="1670019" y="10315"/>
                    <a:pt x="1670019" y="23040"/>
                  </a:cubicBezTo>
                  <a:lnTo>
                    <a:pt x="1670019" y="362769"/>
                  </a:lnTo>
                  <a:cubicBezTo>
                    <a:pt x="1670019" y="375494"/>
                    <a:pt x="1659704" y="385809"/>
                    <a:pt x="1646979" y="385809"/>
                  </a:cubicBezTo>
                  <a:lnTo>
                    <a:pt x="23040" y="385809"/>
                  </a:lnTo>
                  <a:cubicBezTo>
                    <a:pt x="16929" y="385809"/>
                    <a:pt x="11069" y="383382"/>
                    <a:pt x="6748" y="379061"/>
                  </a:cubicBezTo>
                  <a:cubicBezTo>
                    <a:pt x="2427" y="374740"/>
                    <a:pt x="0" y="368880"/>
                    <a:pt x="0" y="362769"/>
                  </a:cubicBezTo>
                  <a:lnTo>
                    <a:pt x="0" y="23040"/>
                  </a:lnTo>
                  <a:cubicBezTo>
                    <a:pt x="0" y="16929"/>
                    <a:pt x="2427" y="11069"/>
                    <a:pt x="6748" y="6748"/>
                  </a:cubicBezTo>
                  <a:cubicBezTo>
                    <a:pt x="11069" y="2427"/>
                    <a:pt x="16929" y="0"/>
                    <a:pt x="23040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/>
            <a:lstStyle/>
            <a:p>
              <a:endParaRPr lang="en-GB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F48A174D-3008-7799-5E6A-3AFC17123930}"/>
                </a:ext>
              </a:extLst>
            </p:cNvPr>
            <p:cNvSpPr txBox="1"/>
            <p:nvPr/>
          </p:nvSpPr>
          <p:spPr>
            <a:xfrm>
              <a:off x="0" y="-57150"/>
              <a:ext cx="1670019" cy="442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B00EE668-4057-E0B2-5DC0-8D4E94AF7441}"/>
              </a:ext>
            </a:extLst>
          </p:cNvPr>
          <p:cNvSpPr txBox="1"/>
          <p:nvPr/>
        </p:nvSpPr>
        <p:spPr>
          <a:xfrm>
            <a:off x="201617" y="569322"/>
            <a:ext cx="17210222" cy="75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GB" sz="5800" noProof="0" dirty="0">
                <a:solidFill>
                  <a:schemeClr val="bg1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What might WHA look like in practice as a CLW?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DEA143-1FCF-1572-9E46-381B3A88AD80}"/>
              </a:ext>
            </a:extLst>
          </p:cNvPr>
          <p:cNvSpPr txBox="1"/>
          <p:nvPr/>
        </p:nvSpPr>
        <p:spPr>
          <a:xfrm>
            <a:off x="627866" y="1562100"/>
            <a:ext cx="8241826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200" b="1" dirty="0">
                <a:solidFill>
                  <a:schemeClr val="accent3"/>
                </a:solidFill>
                <a:latin typeface="Fira Sans" panose="020B0503050000020004" pitchFamily="34" charset="0"/>
              </a:rPr>
              <a:t>Notice</a:t>
            </a:r>
          </a:p>
          <a:p>
            <a:r>
              <a:rPr lang="en-GB" sz="3200" dirty="0">
                <a:latin typeface="Fira Sans" panose="020B0503050000020004" pitchFamily="34" charset="0"/>
              </a:rPr>
              <a:t>Household smoking or vaping </a:t>
            </a:r>
          </a:p>
          <a:p>
            <a:r>
              <a:rPr lang="en-GB" sz="3200" dirty="0">
                <a:latin typeface="Fira Sans" panose="020B0503050000020004" pitchFamily="34" charset="0"/>
              </a:rPr>
              <a:t>Exposure of children or vulnerable adults </a:t>
            </a:r>
          </a:p>
          <a:p>
            <a:r>
              <a:rPr lang="en-GB" sz="3200" dirty="0">
                <a:latin typeface="Fira Sans" panose="020B0503050000020004" pitchFamily="34" charset="0"/>
              </a:rPr>
              <a:t>Financial impact of tobacco spending </a:t>
            </a:r>
          </a:p>
          <a:p>
            <a:r>
              <a:rPr lang="en-GB" sz="3200" dirty="0">
                <a:latin typeface="Fira Sans" panose="020B0503050000020004" pitchFamily="34" charset="0"/>
              </a:rPr>
              <a:t>Readiness for change </a:t>
            </a:r>
          </a:p>
          <a:p>
            <a:endParaRPr lang="en-GB" sz="3200" dirty="0">
              <a:latin typeface="Fira Sans" panose="020B0503050000020004" pitchFamily="34" charset="0"/>
            </a:endParaRPr>
          </a:p>
          <a:p>
            <a:pPr>
              <a:buNone/>
            </a:pPr>
            <a:endParaRPr lang="en-GB" sz="1000" b="1" dirty="0">
              <a:latin typeface="Fira Sans" panose="020B0503050000020004" pitchFamily="34" charset="0"/>
            </a:endParaRPr>
          </a:p>
          <a:p>
            <a:pPr>
              <a:buNone/>
            </a:pPr>
            <a:r>
              <a:rPr lang="en-GB" sz="3200" b="1" dirty="0">
                <a:solidFill>
                  <a:schemeClr val="accent3"/>
                </a:solidFill>
                <a:latin typeface="Fira Sans" panose="020B0503050000020004" pitchFamily="34" charset="0"/>
              </a:rPr>
              <a:t>Explore</a:t>
            </a:r>
          </a:p>
          <a:p>
            <a:r>
              <a:rPr lang="en-GB" sz="3000" dirty="0">
                <a:latin typeface="Fira Sans" panose="020B0503050000020004" pitchFamily="34" charset="0"/>
              </a:rPr>
              <a:t>What would a move towards better health look like?</a:t>
            </a:r>
          </a:p>
          <a:p>
            <a:r>
              <a:rPr lang="en-GB" sz="3000" dirty="0">
                <a:latin typeface="Fira Sans" panose="020B0503050000020004" pitchFamily="34" charset="0"/>
              </a:rPr>
              <a:t>Does smoking or vaping come into this?</a:t>
            </a:r>
          </a:p>
          <a:p>
            <a:r>
              <a:rPr lang="en-GB" sz="3000" dirty="0">
                <a:latin typeface="Fira Sans" panose="020B0503050000020004" pitchFamily="34" charset="0"/>
              </a:rPr>
              <a:t>What role does smoking play in managing stress? </a:t>
            </a:r>
          </a:p>
          <a:p>
            <a:r>
              <a:rPr lang="en-GB" sz="3000" dirty="0">
                <a:latin typeface="Fira Sans" panose="020B0503050000020004" pitchFamily="34" charset="0"/>
              </a:rPr>
              <a:t>Are there household members who would support change?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360B7F-F8A3-B52C-3800-BE2AD0D31E4E}"/>
              </a:ext>
            </a:extLst>
          </p:cNvPr>
          <p:cNvSpPr txBox="1"/>
          <p:nvPr/>
        </p:nvSpPr>
        <p:spPr>
          <a:xfrm>
            <a:off x="9144000" y="1562100"/>
            <a:ext cx="894587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200" b="1" dirty="0">
                <a:solidFill>
                  <a:schemeClr val="accent3"/>
                </a:solidFill>
                <a:latin typeface="Fira Sans" panose="020B0503050000020004" pitchFamily="34" charset="0"/>
              </a:rPr>
              <a:t>Connect</a:t>
            </a:r>
          </a:p>
          <a:p>
            <a:r>
              <a:rPr lang="en-GB" sz="3200" dirty="0">
                <a:latin typeface="Fira Sans" panose="020B0503050000020004" pitchFamily="34" charset="0"/>
              </a:rPr>
              <a:t>Warm referral pathways </a:t>
            </a:r>
            <a:r>
              <a:rPr lang="en-GB" sz="3200" dirty="0">
                <a:latin typeface="Fira Sans" panose="020B0503050000020004" pitchFamily="34" charset="0"/>
                <a:sym typeface="Wingdings" panose="05000000000000000000" pitchFamily="2" charset="2"/>
              </a:rPr>
              <a:t> QYW/</a:t>
            </a:r>
            <a:r>
              <a:rPr lang="en-GB" sz="3200" dirty="0">
                <a:latin typeface="Fira Sans" panose="020B0503050000020004" pitchFamily="34" charset="0"/>
              </a:rPr>
              <a:t>Local services </a:t>
            </a:r>
          </a:p>
          <a:p>
            <a:r>
              <a:rPr lang="en-GB" sz="3200" dirty="0">
                <a:latin typeface="Fira Sans" panose="020B0503050000020004" pitchFamily="34" charset="0"/>
              </a:rPr>
              <a:t>Welfare and money advice </a:t>
            </a:r>
          </a:p>
          <a:p>
            <a:r>
              <a:rPr lang="en-GB" sz="3200" dirty="0">
                <a:latin typeface="Fira Sans" panose="020B0503050000020004" pitchFamily="34" charset="0"/>
              </a:rPr>
              <a:t>Family support services </a:t>
            </a:r>
          </a:p>
          <a:p>
            <a:r>
              <a:rPr lang="en-GB" sz="3200" dirty="0">
                <a:latin typeface="Fira Sans" panose="020B0503050000020004" pitchFamily="34" charset="0"/>
              </a:rPr>
              <a:t>Mental health support </a:t>
            </a:r>
          </a:p>
          <a:p>
            <a:r>
              <a:rPr lang="en-GB" sz="3200" dirty="0">
                <a:latin typeface="Fira Sans" panose="020B0503050000020004" pitchFamily="34" charset="0"/>
              </a:rPr>
              <a:t> </a:t>
            </a:r>
          </a:p>
          <a:p>
            <a:endParaRPr lang="en-GB" sz="1000" dirty="0">
              <a:latin typeface="Fira Sans" panose="020B0503050000020004" pitchFamily="34" charset="0"/>
            </a:endParaRPr>
          </a:p>
          <a:p>
            <a:pPr>
              <a:buNone/>
            </a:pPr>
            <a:r>
              <a:rPr lang="en-GB" sz="3200" b="1" dirty="0">
                <a:solidFill>
                  <a:schemeClr val="accent3"/>
                </a:solidFill>
                <a:latin typeface="Fira Sans" panose="020B0503050000020004" pitchFamily="34" charset="0"/>
              </a:rPr>
              <a:t>Follow-up</a:t>
            </a:r>
          </a:p>
          <a:p>
            <a:r>
              <a:rPr lang="en-GB" sz="3200" dirty="0">
                <a:latin typeface="Fira Sans" panose="020B0503050000020004" pitchFamily="34" charset="0"/>
              </a:rPr>
              <a:t>Reinforce progress </a:t>
            </a:r>
          </a:p>
          <a:p>
            <a:r>
              <a:rPr lang="en-GB" sz="3200" dirty="0">
                <a:latin typeface="Fira Sans" panose="020B0503050000020004" pitchFamily="34" charset="0"/>
              </a:rPr>
              <a:t>Support relapse recovery </a:t>
            </a:r>
          </a:p>
          <a:p>
            <a:r>
              <a:rPr lang="en-GB" sz="3200" dirty="0">
                <a:latin typeface="Fira Sans" panose="020B0503050000020004" pitchFamily="34" charset="0"/>
              </a:rPr>
              <a:t>Maintain engagement</a:t>
            </a:r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id="{2A6FFAAF-234C-EF8D-F04E-48A2B21616F2}"/>
              </a:ext>
            </a:extLst>
          </p:cNvPr>
          <p:cNvGrpSpPr/>
          <p:nvPr/>
        </p:nvGrpSpPr>
        <p:grpSpPr>
          <a:xfrm rot="5400000" flipH="1">
            <a:off x="8783869" y="-3698305"/>
            <a:ext cx="45719" cy="16357730"/>
            <a:chOff x="0" y="0"/>
            <a:chExt cx="12543" cy="3247429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C6664C22-F577-BAB8-571E-2351C6B3E86D}"/>
                </a:ext>
              </a:extLst>
            </p:cNvPr>
            <p:cNvSpPr/>
            <p:nvPr/>
          </p:nvSpPr>
          <p:spPr>
            <a:xfrm>
              <a:off x="0" y="0"/>
              <a:ext cx="12543" cy="3247429"/>
            </a:xfrm>
            <a:custGeom>
              <a:avLst/>
              <a:gdLst/>
              <a:ahLst/>
              <a:cxnLst/>
              <a:rect l="l" t="t" r="r" b="b"/>
              <a:pathLst>
                <a:path w="12543" h="3247429">
                  <a:moveTo>
                    <a:pt x="0" y="0"/>
                  </a:moveTo>
                  <a:lnTo>
                    <a:pt x="12543" y="0"/>
                  </a:lnTo>
                  <a:lnTo>
                    <a:pt x="12543" y="3247429"/>
                  </a:lnTo>
                  <a:lnTo>
                    <a:pt x="0" y="3247429"/>
                  </a:lnTo>
                  <a:close/>
                </a:path>
              </a:pathLst>
            </a:custGeom>
            <a:solidFill>
              <a:srgbClr val="FAE5AC"/>
            </a:solidFill>
          </p:spPr>
          <p:txBody>
            <a:bodyPr/>
            <a:lstStyle/>
            <a:p>
              <a:pPr algn="ctr"/>
              <a:endParaRPr lang="en-GB" sz="24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5D226EB1-8B4F-E3C5-A109-E178DF6F4C3C}"/>
                </a:ext>
              </a:extLst>
            </p:cNvPr>
            <p:cNvSpPr txBox="1"/>
            <p:nvPr/>
          </p:nvSpPr>
          <p:spPr>
            <a:xfrm>
              <a:off x="0" y="-57150"/>
              <a:ext cx="12543" cy="3304579"/>
            </a:xfrm>
            <a:prstGeom prst="rect">
              <a:avLst/>
            </a:prstGeom>
            <a:solidFill>
              <a:srgbClr val="FFC000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sz="24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  <p:grpSp>
        <p:nvGrpSpPr>
          <p:cNvPr id="26" name="Group 2">
            <a:extLst>
              <a:ext uri="{FF2B5EF4-FFF2-40B4-BE49-F238E27FC236}">
                <a16:creationId xmlns:a16="http://schemas.microsoft.com/office/drawing/2014/main" id="{D1C17EA3-1A92-E47B-8DC9-C5A9678A00BD}"/>
              </a:ext>
            </a:extLst>
          </p:cNvPr>
          <p:cNvGrpSpPr/>
          <p:nvPr/>
        </p:nvGrpSpPr>
        <p:grpSpPr>
          <a:xfrm>
            <a:off x="8844533" y="1850810"/>
            <a:ext cx="45719" cy="6697818"/>
            <a:chOff x="0" y="0"/>
            <a:chExt cx="12543" cy="920690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D2F4BCCA-150A-9F71-BC16-51A41FC18678}"/>
                </a:ext>
              </a:extLst>
            </p:cNvPr>
            <p:cNvSpPr/>
            <p:nvPr/>
          </p:nvSpPr>
          <p:spPr>
            <a:xfrm>
              <a:off x="0" y="0"/>
              <a:ext cx="12543" cy="920690"/>
            </a:xfrm>
            <a:custGeom>
              <a:avLst/>
              <a:gdLst/>
              <a:ahLst/>
              <a:cxnLst/>
              <a:rect l="l" t="t" r="r" b="b"/>
              <a:pathLst>
                <a:path w="12543" h="920690">
                  <a:moveTo>
                    <a:pt x="0" y="0"/>
                  </a:moveTo>
                  <a:lnTo>
                    <a:pt x="12543" y="0"/>
                  </a:lnTo>
                  <a:lnTo>
                    <a:pt x="12543" y="920690"/>
                  </a:lnTo>
                  <a:lnTo>
                    <a:pt x="0" y="920690"/>
                  </a:lnTo>
                  <a:close/>
                </a:path>
              </a:pathLst>
            </a:custGeom>
            <a:solidFill>
              <a:srgbClr val="FAE5AC"/>
            </a:solidFill>
          </p:spPr>
          <p:txBody>
            <a:bodyPr/>
            <a:lstStyle/>
            <a:p>
              <a:pPr algn="ctr"/>
              <a:endParaRPr lang="en-GB" sz="24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28" name="TextBox 4">
              <a:extLst>
                <a:ext uri="{FF2B5EF4-FFF2-40B4-BE49-F238E27FC236}">
                  <a16:creationId xmlns:a16="http://schemas.microsoft.com/office/drawing/2014/main" id="{32707E02-0602-58ED-8DA7-AE16F274D706}"/>
                </a:ext>
              </a:extLst>
            </p:cNvPr>
            <p:cNvSpPr txBox="1"/>
            <p:nvPr/>
          </p:nvSpPr>
          <p:spPr>
            <a:xfrm>
              <a:off x="0" y="-57150"/>
              <a:ext cx="12543" cy="977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sz="24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813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32DECC-9C6C-CB3E-89C8-315CC79BB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C293BA4-64DA-64FD-1029-1B36D04F22C1}"/>
              </a:ext>
            </a:extLst>
          </p:cNvPr>
          <p:cNvGrpSpPr/>
          <p:nvPr/>
        </p:nvGrpSpPr>
        <p:grpSpPr>
          <a:xfrm>
            <a:off x="8808874" y="3101450"/>
            <a:ext cx="45719" cy="5318650"/>
            <a:chOff x="0" y="0"/>
            <a:chExt cx="12543" cy="92069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9C7CCE8-CC02-18A4-A295-F534705D4276}"/>
                </a:ext>
              </a:extLst>
            </p:cNvPr>
            <p:cNvSpPr/>
            <p:nvPr/>
          </p:nvSpPr>
          <p:spPr>
            <a:xfrm>
              <a:off x="0" y="0"/>
              <a:ext cx="12543" cy="920690"/>
            </a:xfrm>
            <a:custGeom>
              <a:avLst/>
              <a:gdLst/>
              <a:ahLst/>
              <a:cxnLst/>
              <a:rect l="l" t="t" r="r" b="b"/>
              <a:pathLst>
                <a:path w="12543" h="920690">
                  <a:moveTo>
                    <a:pt x="0" y="0"/>
                  </a:moveTo>
                  <a:lnTo>
                    <a:pt x="12543" y="0"/>
                  </a:lnTo>
                  <a:lnTo>
                    <a:pt x="12543" y="920690"/>
                  </a:lnTo>
                  <a:lnTo>
                    <a:pt x="0" y="920690"/>
                  </a:lnTo>
                  <a:close/>
                </a:path>
              </a:pathLst>
            </a:custGeom>
            <a:solidFill>
              <a:srgbClr val="FAE5AC"/>
            </a:solidFill>
          </p:spPr>
          <p:txBody>
            <a:bodyPr/>
            <a:lstStyle/>
            <a:p>
              <a:pPr algn="ctr"/>
              <a:endParaRPr lang="en-GB" sz="24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55022C4-501F-3CF4-569F-E705F6AB3202}"/>
                </a:ext>
              </a:extLst>
            </p:cNvPr>
            <p:cNvSpPr txBox="1"/>
            <p:nvPr/>
          </p:nvSpPr>
          <p:spPr>
            <a:xfrm>
              <a:off x="0" y="-57150"/>
              <a:ext cx="12543" cy="977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sz="24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8EF4C942-193D-BFB6-4979-5FA05F967902}"/>
              </a:ext>
            </a:extLst>
          </p:cNvPr>
          <p:cNvSpPr txBox="1"/>
          <p:nvPr/>
        </p:nvSpPr>
        <p:spPr>
          <a:xfrm>
            <a:off x="1792775" y="3596084"/>
            <a:ext cx="6416590" cy="416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5"/>
              </a:lnSpc>
            </a:pPr>
            <a:r>
              <a:rPr lang="en-GB" sz="3200" b="1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Arm 1 – Smoking cessation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6C049304-58E0-9446-28BB-20B53E7CD9AE}"/>
              </a:ext>
            </a:extLst>
          </p:cNvPr>
          <p:cNvSpPr txBox="1"/>
          <p:nvPr/>
        </p:nvSpPr>
        <p:spPr>
          <a:xfrm>
            <a:off x="1386627" y="4746904"/>
            <a:ext cx="7228886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320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Awareness Raising about services</a:t>
            </a:r>
          </a:p>
          <a:p>
            <a:pPr algn="ctr"/>
            <a:endParaRPr lang="en-GB" sz="3200" dirty="0">
              <a:solidFill>
                <a:schemeClr val="accent5"/>
              </a:solidFill>
              <a:latin typeface="Fira Sans" panose="020B0503050000020004" pitchFamily="34" charset="0"/>
              <a:ea typeface="Rubik"/>
              <a:cs typeface="Rubik"/>
              <a:sym typeface="Rubik"/>
            </a:endParaRPr>
          </a:p>
          <a:p>
            <a:pPr algn="ctr"/>
            <a:r>
              <a:rPr lang="en-GB" sz="320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Referral pathways:</a:t>
            </a:r>
          </a:p>
          <a:p>
            <a:pPr algn="ctr"/>
            <a:r>
              <a:rPr lang="en-GB" sz="320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More efficient, warm referral processes between services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A8F5EF83-BEBA-8047-4383-60D8CE381564}"/>
              </a:ext>
            </a:extLst>
          </p:cNvPr>
          <p:cNvSpPr txBox="1"/>
          <p:nvPr/>
        </p:nvSpPr>
        <p:spPr>
          <a:xfrm>
            <a:off x="201617" y="569322"/>
            <a:ext cx="17210222" cy="75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GB" sz="5800" noProof="0" dirty="0">
                <a:solidFill>
                  <a:schemeClr val="bg1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What would WHA look like in practice as a CLW?</a:t>
            </a: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75D0D68C-E3AD-B15F-80DE-D1DE4BEB2F93}"/>
              </a:ext>
            </a:extLst>
          </p:cNvPr>
          <p:cNvSpPr txBox="1"/>
          <p:nvPr/>
        </p:nvSpPr>
        <p:spPr>
          <a:xfrm>
            <a:off x="9260741" y="4786767"/>
            <a:ext cx="7328737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320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Staff Training in MI/VBI</a:t>
            </a:r>
          </a:p>
          <a:p>
            <a:pPr algn="ctr"/>
            <a:endParaRPr lang="en-GB" sz="3200" dirty="0">
              <a:solidFill>
                <a:schemeClr val="accent5"/>
              </a:solidFill>
              <a:latin typeface="Fira Sans" panose="020B0503050000020004" pitchFamily="34" charset="0"/>
              <a:ea typeface="Rubik"/>
              <a:cs typeface="Rubik"/>
              <a:sym typeface="Rubik"/>
            </a:endParaRPr>
          </a:p>
          <a:p>
            <a:pPr algn="ctr"/>
            <a:endParaRPr lang="en-GB" sz="3200" dirty="0">
              <a:solidFill>
                <a:schemeClr val="accent5"/>
              </a:solidFill>
              <a:latin typeface="Fira Sans" panose="020B0503050000020004" pitchFamily="34" charset="0"/>
              <a:ea typeface="Rubik"/>
              <a:cs typeface="Rubik"/>
              <a:sym typeface="Rubik"/>
            </a:endParaRPr>
          </a:p>
          <a:p>
            <a:pPr algn="ctr"/>
            <a:r>
              <a:rPr lang="en-GB" sz="320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Family Resources:</a:t>
            </a:r>
          </a:p>
          <a:p>
            <a:pPr algn="ctr"/>
            <a:r>
              <a:rPr lang="en-GB" sz="320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Leverage family as a whole and empower CYP</a:t>
            </a:r>
          </a:p>
          <a:p>
            <a:pPr algn="ctr"/>
            <a:endParaRPr lang="en-GB" sz="3200" i="1" dirty="0">
              <a:solidFill>
                <a:schemeClr val="accent5"/>
              </a:solidFill>
              <a:latin typeface="Fira Sans" panose="020B0503050000020004" pitchFamily="34" charset="0"/>
              <a:ea typeface="Rubik"/>
              <a:cs typeface="Rubik"/>
              <a:sym typeface="Rubik"/>
            </a:endParaRPr>
          </a:p>
          <a:p>
            <a:pPr algn="ctr"/>
            <a:r>
              <a:rPr lang="en-GB" sz="3200" i="1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NRT for temp abstinence</a:t>
            </a:r>
          </a:p>
          <a:p>
            <a:pPr algn="ctr"/>
            <a:endParaRPr lang="en-GB" sz="3200" dirty="0">
              <a:solidFill>
                <a:schemeClr val="accent5"/>
              </a:solidFill>
              <a:latin typeface="Fira Sans" panose="020B0503050000020004" pitchFamily="34" charset="0"/>
              <a:ea typeface="Rubik"/>
              <a:cs typeface="Rubik"/>
              <a:sym typeface="Rubik"/>
            </a:endParaRPr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9BB83421-F493-83BB-AB8F-3653F3460D02}"/>
              </a:ext>
            </a:extLst>
          </p:cNvPr>
          <p:cNvGrpSpPr/>
          <p:nvPr/>
        </p:nvGrpSpPr>
        <p:grpSpPr>
          <a:xfrm rot="5400000">
            <a:off x="8937359" y="-3259315"/>
            <a:ext cx="45719" cy="15147182"/>
            <a:chOff x="0" y="0"/>
            <a:chExt cx="12543" cy="3247429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B6812B0-C995-FC62-630B-772471E4F108}"/>
                </a:ext>
              </a:extLst>
            </p:cNvPr>
            <p:cNvSpPr/>
            <p:nvPr/>
          </p:nvSpPr>
          <p:spPr>
            <a:xfrm>
              <a:off x="0" y="0"/>
              <a:ext cx="12543" cy="3247429"/>
            </a:xfrm>
            <a:custGeom>
              <a:avLst/>
              <a:gdLst/>
              <a:ahLst/>
              <a:cxnLst/>
              <a:rect l="l" t="t" r="r" b="b"/>
              <a:pathLst>
                <a:path w="12543" h="3247429">
                  <a:moveTo>
                    <a:pt x="0" y="0"/>
                  </a:moveTo>
                  <a:lnTo>
                    <a:pt x="12543" y="0"/>
                  </a:lnTo>
                  <a:lnTo>
                    <a:pt x="12543" y="3247429"/>
                  </a:lnTo>
                  <a:lnTo>
                    <a:pt x="0" y="3247429"/>
                  </a:lnTo>
                  <a:close/>
                </a:path>
              </a:pathLst>
            </a:custGeom>
            <a:solidFill>
              <a:srgbClr val="FAE5AC"/>
            </a:solidFill>
          </p:spPr>
          <p:txBody>
            <a:bodyPr/>
            <a:lstStyle/>
            <a:p>
              <a:pPr algn="ctr"/>
              <a:endParaRPr lang="en-GB" sz="24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7CCB0184-B678-E499-CA31-335EECB22508}"/>
                </a:ext>
              </a:extLst>
            </p:cNvPr>
            <p:cNvSpPr txBox="1"/>
            <p:nvPr/>
          </p:nvSpPr>
          <p:spPr>
            <a:xfrm>
              <a:off x="0" y="-57150"/>
              <a:ext cx="12543" cy="3304579"/>
            </a:xfrm>
            <a:prstGeom prst="rect">
              <a:avLst/>
            </a:prstGeom>
            <a:solidFill>
              <a:srgbClr val="FFC000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sz="24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  <p:sp>
        <p:nvSpPr>
          <p:cNvPr id="10" name="TextBox 20">
            <a:extLst>
              <a:ext uri="{FF2B5EF4-FFF2-40B4-BE49-F238E27FC236}">
                <a16:creationId xmlns:a16="http://schemas.microsoft.com/office/drawing/2014/main" id="{EE8B841F-43DF-3FCB-DB03-1CD96F965436}"/>
              </a:ext>
            </a:extLst>
          </p:cNvPr>
          <p:cNvSpPr txBox="1"/>
          <p:nvPr/>
        </p:nvSpPr>
        <p:spPr>
          <a:xfrm>
            <a:off x="8858646" y="3390900"/>
            <a:ext cx="8315015" cy="826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5"/>
              </a:lnSpc>
            </a:pPr>
            <a:r>
              <a:rPr lang="en-GB" sz="3200" b="1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Arm 2 – Harm reduction </a:t>
            </a:r>
          </a:p>
          <a:p>
            <a:pPr algn="ctr">
              <a:lnSpc>
                <a:spcPts val="3175"/>
              </a:lnSpc>
            </a:pPr>
            <a:r>
              <a:rPr lang="en-GB" sz="3200" b="1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 Smoke free Homes</a:t>
            </a:r>
          </a:p>
        </p:txBody>
      </p:sp>
      <p:grpSp>
        <p:nvGrpSpPr>
          <p:cNvPr id="6" name="Group 12">
            <a:extLst>
              <a:ext uri="{FF2B5EF4-FFF2-40B4-BE49-F238E27FC236}">
                <a16:creationId xmlns:a16="http://schemas.microsoft.com/office/drawing/2014/main" id="{33873F48-5FA5-603B-8194-2A97BB8261E4}"/>
              </a:ext>
            </a:extLst>
          </p:cNvPr>
          <p:cNvGrpSpPr/>
          <p:nvPr/>
        </p:nvGrpSpPr>
        <p:grpSpPr>
          <a:xfrm>
            <a:off x="780264" y="440351"/>
            <a:ext cx="16357729" cy="1164418"/>
            <a:chOff x="0" y="0"/>
            <a:chExt cx="1670019" cy="385809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619F4E70-C39F-CE22-1AD4-1580D7C1A708}"/>
                </a:ext>
              </a:extLst>
            </p:cNvPr>
            <p:cNvSpPr/>
            <p:nvPr/>
          </p:nvSpPr>
          <p:spPr>
            <a:xfrm>
              <a:off x="0" y="0"/>
              <a:ext cx="1670019" cy="385809"/>
            </a:xfrm>
            <a:custGeom>
              <a:avLst/>
              <a:gdLst/>
              <a:ahLst/>
              <a:cxnLst/>
              <a:rect l="l" t="t" r="r" b="b"/>
              <a:pathLst>
                <a:path w="1670019" h="385809">
                  <a:moveTo>
                    <a:pt x="23040" y="0"/>
                  </a:moveTo>
                  <a:lnTo>
                    <a:pt x="1646979" y="0"/>
                  </a:lnTo>
                  <a:cubicBezTo>
                    <a:pt x="1659704" y="0"/>
                    <a:pt x="1670019" y="10315"/>
                    <a:pt x="1670019" y="23040"/>
                  </a:cubicBezTo>
                  <a:lnTo>
                    <a:pt x="1670019" y="362769"/>
                  </a:lnTo>
                  <a:cubicBezTo>
                    <a:pt x="1670019" y="375494"/>
                    <a:pt x="1659704" y="385809"/>
                    <a:pt x="1646979" y="385809"/>
                  </a:cubicBezTo>
                  <a:lnTo>
                    <a:pt x="23040" y="385809"/>
                  </a:lnTo>
                  <a:cubicBezTo>
                    <a:pt x="16929" y="385809"/>
                    <a:pt x="11069" y="383382"/>
                    <a:pt x="6748" y="379061"/>
                  </a:cubicBezTo>
                  <a:cubicBezTo>
                    <a:pt x="2427" y="374740"/>
                    <a:pt x="0" y="368880"/>
                    <a:pt x="0" y="362769"/>
                  </a:cubicBezTo>
                  <a:lnTo>
                    <a:pt x="0" y="23040"/>
                  </a:lnTo>
                  <a:cubicBezTo>
                    <a:pt x="0" y="16929"/>
                    <a:pt x="2427" y="11069"/>
                    <a:pt x="6748" y="6748"/>
                  </a:cubicBezTo>
                  <a:cubicBezTo>
                    <a:pt x="11069" y="2427"/>
                    <a:pt x="16929" y="0"/>
                    <a:pt x="23040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/>
            <a:lstStyle/>
            <a:p>
              <a:endParaRPr lang="en-GB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2CA8A54A-0152-241A-3FC8-9B2635D936E4}"/>
                </a:ext>
              </a:extLst>
            </p:cNvPr>
            <p:cNvSpPr txBox="1"/>
            <p:nvPr/>
          </p:nvSpPr>
          <p:spPr>
            <a:xfrm>
              <a:off x="0" y="-57150"/>
              <a:ext cx="1670019" cy="442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  <p:sp>
        <p:nvSpPr>
          <p:cNvPr id="11" name="TextBox 25">
            <a:extLst>
              <a:ext uri="{FF2B5EF4-FFF2-40B4-BE49-F238E27FC236}">
                <a16:creationId xmlns:a16="http://schemas.microsoft.com/office/drawing/2014/main" id="{5F72C640-1FE6-8711-CE55-4FA95F9B55A7}"/>
              </a:ext>
            </a:extLst>
          </p:cNvPr>
          <p:cNvSpPr txBox="1"/>
          <p:nvPr/>
        </p:nvSpPr>
        <p:spPr>
          <a:xfrm>
            <a:off x="354017" y="721722"/>
            <a:ext cx="17210222" cy="75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GB" sz="5800" noProof="0" dirty="0">
                <a:solidFill>
                  <a:schemeClr val="bg1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What might WHA look like in practice as a CLW?</a:t>
            </a: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9D7E346C-5406-5F85-BC51-81673A42F703}"/>
              </a:ext>
            </a:extLst>
          </p:cNvPr>
          <p:cNvSpPr txBox="1"/>
          <p:nvPr/>
        </p:nvSpPr>
        <p:spPr>
          <a:xfrm>
            <a:off x="987996" y="2014537"/>
            <a:ext cx="1631200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360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Some of the work we will be looking at doing with identified partners includes:</a:t>
            </a:r>
          </a:p>
        </p:txBody>
      </p:sp>
    </p:spTree>
    <p:extLst>
      <p:ext uri="{BB962C8B-B14F-4D97-AF65-F5344CB8AC3E}">
        <p14:creationId xmlns:p14="http://schemas.microsoft.com/office/powerpoint/2010/main" val="1969259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EABB77-62DB-CE9D-66E3-E74C609E4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C075EE3-18A0-F84B-8479-1D54F6EAFB1B}"/>
              </a:ext>
            </a:extLst>
          </p:cNvPr>
          <p:cNvGrpSpPr/>
          <p:nvPr/>
        </p:nvGrpSpPr>
        <p:grpSpPr>
          <a:xfrm flipH="1">
            <a:off x="8806729" y="2049980"/>
            <a:ext cx="108931" cy="5585438"/>
            <a:chOff x="0" y="0"/>
            <a:chExt cx="12543" cy="92069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AF6603F-A51B-A3A8-88AC-9199A6849B18}"/>
                </a:ext>
              </a:extLst>
            </p:cNvPr>
            <p:cNvSpPr/>
            <p:nvPr/>
          </p:nvSpPr>
          <p:spPr>
            <a:xfrm>
              <a:off x="0" y="0"/>
              <a:ext cx="12543" cy="920690"/>
            </a:xfrm>
            <a:custGeom>
              <a:avLst/>
              <a:gdLst/>
              <a:ahLst/>
              <a:cxnLst/>
              <a:rect l="l" t="t" r="r" b="b"/>
              <a:pathLst>
                <a:path w="12543" h="920690">
                  <a:moveTo>
                    <a:pt x="0" y="0"/>
                  </a:moveTo>
                  <a:lnTo>
                    <a:pt x="12543" y="0"/>
                  </a:lnTo>
                  <a:lnTo>
                    <a:pt x="12543" y="920690"/>
                  </a:lnTo>
                  <a:lnTo>
                    <a:pt x="0" y="920690"/>
                  </a:lnTo>
                  <a:close/>
                </a:path>
              </a:pathLst>
            </a:custGeom>
            <a:solidFill>
              <a:srgbClr val="FAE5AC"/>
            </a:solidFill>
          </p:spPr>
          <p:txBody>
            <a:bodyPr/>
            <a:lstStyle/>
            <a:p>
              <a:pPr algn="ctr"/>
              <a:endParaRPr lang="en-GB" sz="24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1A9F073-F85D-0757-8047-E764C08E242B}"/>
                </a:ext>
              </a:extLst>
            </p:cNvPr>
            <p:cNvSpPr txBox="1"/>
            <p:nvPr/>
          </p:nvSpPr>
          <p:spPr>
            <a:xfrm>
              <a:off x="0" y="-57150"/>
              <a:ext cx="12543" cy="977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sz="24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1240130-81E1-680B-EC00-4D3E7AD4CBF5}"/>
              </a:ext>
            </a:extLst>
          </p:cNvPr>
          <p:cNvGrpSpPr/>
          <p:nvPr/>
        </p:nvGrpSpPr>
        <p:grpSpPr>
          <a:xfrm rot="5400000">
            <a:off x="8936272" y="-1649148"/>
            <a:ext cx="45719" cy="15147182"/>
            <a:chOff x="0" y="0"/>
            <a:chExt cx="12543" cy="3247429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F7344F7-BFB2-EE60-D958-D0D8B65D31BF}"/>
                </a:ext>
              </a:extLst>
            </p:cNvPr>
            <p:cNvSpPr/>
            <p:nvPr/>
          </p:nvSpPr>
          <p:spPr>
            <a:xfrm>
              <a:off x="0" y="0"/>
              <a:ext cx="12543" cy="3247429"/>
            </a:xfrm>
            <a:custGeom>
              <a:avLst/>
              <a:gdLst/>
              <a:ahLst/>
              <a:cxnLst/>
              <a:rect l="l" t="t" r="r" b="b"/>
              <a:pathLst>
                <a:path w="12543" h="3247429">
                  <a:moveTo>
                    <a:pt x="0" y="0"/>
                  </a:moveTo>
                  <a:lnTo>
                    <a:pt x="12543" y="0"/>
                  </a:lnTo>
                  <a:lnTo>
                    <a:pt x="12543" y="3247429"/>
                  </a:lnTo>
                  <a:lnTo>
                    <a:pt x="0" y="3247429"/>
                  </a:lnTo>
                  <a:close/>
                </a:path>
              </a:pathLst>
            </a:custGeom>
            <a:solidFill>
              <a:srgbClr val="FAE5AC"/>
            </a:solidFill>
          </p:spPr>
          <p:txBody>
            <a:bodyPr/>
            <a:lstStyle/>
            <a:p>
              <a:pPr algn="ctr"/>
              <a:endParaRPr lang="en-GB" sz="24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DACB6D9-B336-3D9E-E490-9F909FA17BF2}"/>
                </a:ext>
              </a:extLst>
            </p:cNvPr>
            <p:cNvSpPr txBox="1"/>
            <p:nvPr/>
          </p:nvSpPr>
          <p:spPr>
            <a:xfrm>
              <a:off x="0" y="-57150"/>
              <a:ext cx="12543" cy="3304579"/>
            </a:xfrm>
            <a:prstGeom prst="rect">
              <a:avLst/>
            </a:prstGeom>
            <a:solidFill>
              <a:srgbClr val="FFC000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sz="24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395CF6A0-AA9B-68D0-EAEF-A892D2E072C3}"/>
              </a:ext>
            </a:extLst>
          </p:cNvPr>
          <p:cNvGrpSpPr/>
          <p:nvPr/>
        </p:nvGrpSpPr>
        <p:grpSpPr>
          <a:xfrm>
            <a:off x="2589747" y="509008"/>
            <a:ext cx="13182600" cy="1164418"/>
            <a:chOff x="0" y="0"/>
            <a:chExt cx="1670019" cy="385809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506BF83-009E-760D-C7F8-B9ECCB782CEB}"/>
                </a:ext>
              </a:extLst>
            </p:cNvPr>
            <p:cNvSpPr/>
            <p:nvPr/>
          </p:nvSpPr>
          <p:spPr>
            <a:xfrm>
              <a:off x="0" y="0"/>
              <a:ext cx="1670019" cy="385809"/>
            </a:xfrm>
            <a:custGeom>
              <a:avLst/>
              <a:gdLst/>
              <a:ahLst/>
              <a:cxnLst/>
              <a:rect l="l" t="t" r="r" b="b"/>
              <a:pathLst>
                <a:path w="1670019" h="385809">
                  <a:moveTo>
                    <a:pt x="23040" y="0"/>
                  </a:moveTo>
                  <a:lnTo>
                    <a:pt x="1646979" y="0"/>
                  </a:lnTo>
                  <a:cubicBezTo>
                    <a:pt x="1659704" y="0"/>
                    <a:pt x="1670019" y="10315"/>
                    <a:pt x="1670019" y="23040"/>
                  </a:cubicBezTo>
                  <a:lnTo>
                    <a:pt x="1670019" y="362769"/>
                  </a:lnTo>
                  <a:cubicBezTo>
                    <a:pt x="1670019" y="375494"/>
                    <a:pt x="1659704" y="385809"/>
                    <a:pt x="1646979" y="385809"/>
                  </a:cubicBezTo>
                  <a:lnTo>
                    <a:pt x="23040" y="385809"/>
                  </a:lnTo>
                  <a:cubicBezTo>
                    <a:pt x="16929" y="385809"/>
                    <a:pt x="11069" y="383382"/>
                    <a:pt x="6748" y="379061"/>
                  </a:cubicBezTo>
                  <a:cubicBezTo>
                    <a:pt x="2427" y="374740"/>
                    <a:pt x="0" y="368880"/>
                    <a:pt x="0" y="362769"/>
                  </a:cubicBezTo>
                  <a:lnTo>
                    <a:pt x="0" y="23040"/>
                  </a:lnTo>
                  <a:cubicBezTo>
                    <a:pt x="0" y="16929"/>
                    <a:pt x="2427" y="11069"/>
                    <a:pt x="6748" y="6748"/>
                  </a:cubicBezTo>
                  <a:cubicBezTo>
                    <a:pt x="11069" y="2427"/>
                    <a:pt x="16929" y="0"/>
                    <a:pt x="23040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/>
            <a:lstStyle/>
            <a:p>
              <a:endParaRPr lang="en-GB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6758C432-4345-8DC2-F751-D9A97ED8C70B}"/>
                </a:ext>
              </a:extLst>
            </p:cNvPr>
            <p:cNvSpPr txBox="1"/>
            <p:nvPr/>
          </p:nvSpPr>
          <p:spPr>
            <a:xfrm>
              <a:off x="0" y="-57150"/>
              <a:ext cx="1670019" cy="442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4F63D42D-7A15-C95F-48F2-D51F6333CD00}"/>
              </a:ext>
            </a:extLst>
          </p:cNvPr>
          <p:cNvSpPr txBox="1"/>
          <p:nvPr/>
        </p:nvSpPr>
        <p:spPr>
          <a:xfrm>
            <a:off x="1786529" y="2704723"/>
            <a:ext cx="641659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5"/>
              </a:lnSpc>
            </a:pPr>
            <a:r>
              <a:rPr lang="en-GB" sz="320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Increased identification of whole household smoking behaviours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E7C5A735-6CDE-D1E5-0BED-E028BAF74092}"/>
              </a:ext>
            </a:extLst>
          </p:cNvPr>
          <p:cNvSpPr txBox="1"/>
          <p:nvPr/>
        </p:nvSpPr>
        <p:spPr>
          <a:xfrm>
            <a:off x="923098" y="4302688"/>
            <a:ext cx="7758829" cy="1237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5"/>
              </a:lnSpc>
            </a:pPr>
            <a:r>
              <a:rPr lang="en-GB" sz="320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Increased confidence among practitioners to discuss smoking-related harm in relational, non-judgemental ways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0630967B-007A-9882-3249-4568D6C34FF8}"/>
              </a:ext>
            </a:extLst>
          </p:cNvPr>
          <p:cNvSpPr txBox="1"/>
          <p:nvPr/>
        </p:nvSpPr>
        <p:spPr>
          <a:xfrm>
            <a:off x="9448800" y="2906830"/>
            <a:ext cx="8001000" cy="416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5"/>
              </a:lnSpc>
            </a:pPr>
            <a:r>
              <a:rPr lang="en-GB" sz="320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Reducing people’s exposure to SHS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ED62C23F-F451-D8EF-07BF-9CDEBAB04B7F}"/>
              </a:ext>
            </a:extLst>
          </p:cNvPr>
          <p:cNvSpPr txBox="1"/>
          <p:nvPr/>
        </p:nvSpPr>
        <p:spPr>
          <a:xfrm>
            <a:off x="2699615" y="870160"/>
            <a:ext cx="12962864" cy="75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GB" sz="5800" noProof="0" dirty="0">
                <a:solidFill>
                  <a:schemeClr val="bg1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What success might look like….</a:t>
            </a: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43765A84-DC11-8012-31E7-0168335A874C}"/>
              </a:ext>
            </a:extLst>
          </p:cNvPr>
          <p:cNvSpPr txBox="1"/>
          <p:nvPr/>
        </p:nvSpPr>
        <p:spPr>
          <a:xfrm>
            <a:off x="9372342" y="4808818"/>
            <a:ext cx="7328737" cy="416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5"/>
              </a:lnSpc>
            </a:pPr>
            <a:r>
              <a:rPr lang="en-GB" sz="320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Normalise and reduce relapse</a:t>
            </a:r>
          </a:p>
        </p:txBody>
      </p:sp>
      <p:sp>
        <p:nvSpPr>
          <p:cNvPr id="31" name="TextBox 21">
            <a:extLst>
              <a:ext uri="{FF2B5EF4-FFF2-40B4-BE49-F238E27FC236}">
                <a16:creationId xmlns:a16="http://schemas.microsoft.com/office/drawing/2014/main" id="{0039B9FA-DBE5-EF48-6E28-834F896270EF}"/>
              </a:ext>
            </a:extLst>
          </p:cNvPr>
          <p:cNvSpPr txBox="1"/>
          <p:nvPr/>
        </p:nvSpPr>
        <p:spPr>
          <a:xfrm>
            <a:off x="1189666" y="6398156"/>
            <a:ext cx="7419601" cy="826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5"/>
              </a:lnSpc>
            </a:pPr>
            <a:r>
              <a:rPr lang="en-GB" sz="320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Targeted engagement from SIMD 1-2 communities</a:t>
            </a: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FDA56B9A-E653-8C47-75B5-AB7FCA1674C5}"/>
              </a:ext>
            </a:extLst>
          </p:cNvPr>
          <p:cNvSpPr txBox="1"/>
          <p:nvPr/>
        </p:nvSpPr>
        <p:spPr>
          <a:xfrm>
            <a:off x="9448800" y="6446059"/>
            <a:ext cx="7801848" cy="416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5"/>
              </a:lnSpc>
            </a:pPr>
            <a:r>
              <a:rPr lang="en-GB" sz="320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Cross-organisation support/referrals</a:t>
            </a:r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5E1D8DE8-745F-2A19-D21F-3424F1F32916}"/>
              </a:ext>
            </a:extLst>
          </p:cNvPr>
          <p:cNvGrpSpPr/>
          <p:nvPr/>
        </p:nvGrpSpPr>
        <p:grpSpPr>
          <a:xfrm rot="5400000">
            <a:off x="8936271" y="-3554379"/>
            <a:ext cx="45719" cy="15147182"/>
            <a:chOff x="0" y="0"/>
            <a:chExt cx="12543" cy="3247429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00518E2-5946-9BEA-3553-1D0674094F84}"/>
                </a:ext>
              </a:extLst>
            </p:cNvPr>
            <p:cNvSpPr/>
            <p:nvPr/>
          </p:nvSpPr>
          <p:spPr>
            <a:xfrm>
              <a:off x="0" y="0"/>
              <a:ext cx="12543" cy="3247429"/>
            </a:xfrm>
            <a:custGeom>
              <a:avLst/>
              <a:gdLst/>
              <a:ahLst/>
              <a:cxnLst/>
              <a:rect l="l" t="t" r="r" b="b"/>
              <a:pathLst>
                <a:path w="12543" h="3247429">
                  <a:moveTo>
                    <a:pt x="0" y="0"/>
                  </a:moveTo>
                  <a:lnTo>
                    <a:pt x="12543" y="0"/>
                  </a:lnTo>
                  <a:lnTo>
                    <a:pt x="12543" y="3247429"/>
                  </a:lnTo>
                  <a:lnTo>
                    <a:pt x="0" y="3247429"/>
                  </a:lnTo>
                  <a:close/>
                </a:path>
              </a:pathLst>
            </a:custGeom>
            <a:solidFill>
              <a:srgbClr val="FAE5AC"/>
            </a:solidFill>
          </p:spPr>
          <p:txBody>
            <a:bodyPr/>
            <a:lstStyle/>
            <a:p>
              <a:pPr algn="ctr"/>
              <a:endParaRPr lang="en-GB" sz="24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D13DC36C-F640-2380-F0B0-03C6308836FF}"/>
                </a:ext>
              </a:extLst>
            </p:cNvPr>
            <p:cNvSpPr txBox="1"/>
            <p:nvPr/>
          </p:nvSpPr>
          <p:spPr>
            <a:xfrm>
              <a:off x="0" y="-57150"/>
              <a:ext cx="12543" cy="3304579"/>
            </a:xfrm>
            <a:prstGeom prst="rect">
              <a:avLst/>
            </a:prstGeom>
            <a:solidFill>
              <a:srgbClr val="FFC000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sz="24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  <p:sp>
        <p:nvSpPr>
          <p:cNvPr id="9" name="TextBox 11">
            <a:extLst>
              <a:ext uri="{FF2B5EF4-FFF2-40B4-BE49-F238E27FC236}">
                <a16:creationId xmlns:a16="http://schemas.microsoft.com/office/drawing/2014/main" id="{D2CB5964-5FFA-6843-3FE2-10290F3D7CF7}"/>
              </a:ext>
            </a:extLst>
          </p:cNvPr>
          <p:cNvSpPr txBox="1"/>
          <p:nvPr/>
        </p:nvSpPr>
        <p:spPr>
          <a:xfrm>
            <a:off x="2126075" y="8007367"/>
            <a:ext cx="14109943" cy="1231106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4000" noProof="0" dirty="0">
                <a:solidFill>
                  <a:schemeClr val="tx2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This is not solely about quit rates – </a:t>
            </a:r>
          </a:p>
          <a:p>
            <a:pPr algn="ctr"/>
            <a:r>
              <a:rPr lang="en-GB" sz="4000" dirty="0">
                <a:solidFill>
                  <a:schemeClr val="tx2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i</a:t>
            </a:r>
            <a:r>
              <a:rPr lang="en-GB" sz="4000" noProof="0" dirty="0">
                <a:solidFill>
                  <a:schemeClr val="tx2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t is about reducing harm and shifting norms</a:t>
            </a:r>
          </a:p>
        </p:txBody>
      </p:sp>
    </p:spTree>
    <p:extLst>
      <p:ext uri="{BB962C8B-B14F-4D97-AF65-F5344CB8AC3E}">
        <p14:creationId xmlns:p14="http://schemas.microsoft.com/office/powerpoint/2010/main" val="1784934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6324" y="630235"/>
            <a:ext cx="12882123" cy="1731966"/>
            <a:chOff x="0" y="0"/>
            <a:chExt cx="2477256" cy="4561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77256" cy="456156"/>
            </a:xfrm>
            <a:custGeom>
              <a:avLst/>
              <a:gdLst/>
              <a:ahLst/>
              <a:cxnLst/>
              <a:rect l="l" t="t" r="r" b="b"/>
              <a:pathLst>
                <a:path w="2477256" h="456156">
                  <a:moveTo>
                    <a:pt x="12346" y="0"/>
                  </a:moveTo>
                  <a:lnTo>
                    <a:pt x="2464909" y="0"/>
                  </a:lnTo>
                  <a:cubicBezTo>
                    <a:pt x="2471728" y="0"/>
                    <a:pt x="2477256" y="5528"/>
                    <a:pt x="2477256" y="12346"/>
                  </a:cubicBezTo>
                  <a:lnTo>
                    <a:pt x="2477256" y="443809"/>
                  </a:lnTo>
                  <a:cubicBezTo>
                    <a:pt x="2477256" y="450628"/>
                    <a:pt x="2471728" y="456156"/>
                    <a:pt x="2464909" y="456156"/>
                  </a:cubicBezTo>
                  <a:lnTo>
                    <a:pt x="12346" y="456156"/>
                  </a:lnTo>
                  <a:cubicBezTo>
                    <a:pt x="5528" y="456156"/>
                    <a:pt x="0" y="450628"/>
                    <a:pt x="0" y="443809"/>
                  </a:cubicBezTo>
                  <a:lnTo>
                    <a:pt x="0" y="12346"/>
                  </a:lnTo>
                  <a:cubicBezTo>
                    <a:pt x="0" y="5528"/>
                    <a:pt x="5528" y="0"/>
                    <a:pt x="12346" y="0"/>
                  </a:cubicBezTo>
                  <a:close/>
                </a:path>
              </a:pathLst>
            </a:custGeom>
            <a:solidFill>
              <a:schemeClr val="accent2"/>
            </a:solidFill>
          </p:spPr>
          <p:txBody>
            <a:bodyPr/>
            <a:lstStyle/>
            <a:p>
              <a:endParaRPr lang="en-GB" noProof="0" dirty="0">
                <a:latin typeface="Fira Sans" panose="020B05030500000200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77256" cy="513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noProof="0" dirty="0">
                <a:latin typeface="Fira Sans" panose="020B0503050000020004" pitchFamily="34" charset="0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85304" y="961665"/>
            <a:ext cx="11601896" cy="10933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GB" sz="8400" b="1" dirty="0">
                <a:solidFill>
                  <a:srgbClr val="F8F8F8"/>
                </a:solidFill>
                <a:latin typeface="Fira Sans" panose="020B0503050000020004" pitchFamily="34" charset="0"/>
                <a:ea typeface="Rubik Bold"/>
                <a:cs typeface="Rubik Bold"/>
                <a:sym typeface="Rubik Bold"/>
              </a:rPr>
              <a:t>Call to collaboration</a:t>
            </a:r>
            <a:endParaRPr lang="en-GB" sz="8400" b="1" noProof="0" dirty="0">
              <a:solidFill>
                <a:srgbClr val="F8F8F8"/>
              </a:solidFill>
              <a:latin typeface="Fira Sans" panose="020B0503050000020004" pitchFamily="34" charset="0"/>
              <a:ea typeface="Rubik Bold"/>
              <a:cs typeface="Rubik Bold"/>
              <a:sym typeface="Rubik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88739" y="2579192"/>
            <a:ext cx="10257510" cy="6801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GB" sz="3600" noProof="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Please think about working with us on this – we would love you to be involved!</a:t>
            </a:r>
          </a:p>
          <a:p>
            <a:pPr algn="l"/>
            <a:endParaRPr lang="en-GB" sz="1000" dirty="0">
              <a:solidFill>
                <a:schemeClr val="accent5"/>
              </a:solidFill>
              <a:latin typeface="Fira Sans" panose="020B0503050000020004" pitchFamily="34" charset="0"/>
              <a:ea typeface="Rubik"/>
              <a:cs typeface="Rubik"/>
              <a:sym typeface="Rubik"/>
            </a:endParaRPr>
          </a:p>
          <a:p>
            <a:pPr algn="l"/>
            <a:r>
              <a:rPr lang="en-GB" sz="360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Tell us: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noProof="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What already works within CLW practice?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noProof="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What barriers do you encounter when discussing smoking?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noProof="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What resources or pathways would be helpful?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noProof="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Would you be interested in helping shape pilot activity?</a:t>
            </a:r>
            <a:endParaRPr lang="en-GB" sz="2000" dirty="0">
              <a:solidFill>
                <a:schemeClr val="accent5"/>
              </a:solidFill>
              <a:latin typeface="Fira Sans" panose="020B0503050000020004" pitchFamily="34" charset="0"/>
              <a:ea typeface="Rubik"/>
              <a:cs typeface="Rubik"/>
              <a:sym typeface="Rubik"/>
            </a:endParaRPr>
          </a:p>
          <a:p>
            <a:pPr algn="l"/>
            <a:endParaRPr lang="en-GB" sz="3600" dirty="0">
              <a:solidFill>
                <a:schemeClr val="accent5"/>
              </a:solidFill>
              <a:latin typeface="Fira Sans" panose="020B0503050000020004" pitchFamily="34" charset="0"/>
              <a:ea typeface="Rubik"/>
              <a:cs typeface="Rubik"/>
              <a:sym typeface="Rubik"/>
            </a:endParaRPr>
          </a:p>
          <a:p>
            <a:pPr algn="l"/>
            <a:endParaRPr lang="en-GB" sz="3600" dirty="0">
              <a:solidFill>
                <a:schemeClr val="accent5"/>
              </a:solidFill>
              <a:latin typeface="Fira Sans" panose="020B0503050000020004" pitchFamily="34" charset="0"/>
              <a:ea typeface="Rubik"/>
              <a:cs typeface="Rubik"/>
              <a:sym typeface="Rubik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896600" y="2362201"/>
            <a:ext cx="7118796" cy="6499480"/>
            <a:chOff x="149860" y="501650"/>
            <a:chExt cx="12882880" cy="11503660"/>
          </a:xfrm>
        </p:grpSpPr>
        <p:sp>
          <p:nvSpPr>
            <p:cNvPr id="8" name="Freeform 8"/>
            <p:cNvSpPr/>
            <p:nvPr/>
          </p:nvSpPr>
          <p:spPr>
            <a:xfrm>
              <a:off x="58739" y="143053"/>
              <a:ext cx="12316278" cy="11101274"/>
            </a:xfrm>
            <a:custGeom>
              <a:avLst/>
              <a:gdLst/>
              <a:ahLst/>
              <a:cxnLst/>
              <a:rect l="l" t="t" r="r" b="b"/>
              <a:pathLst>
                <a:path w="12316278" h="11101274">
                  <a:moveTo>
                    <a:pt x="11278551" y="2140407"/>
                  </a:moveTo>
                  <a:cubicBezTo>
                    <a:pt x="10477181" y="1179017"/>
                    <a:pt x="9298621" y="587197"/>
                    <a:pt x="8080691" y="297637"/>
                  </a:cubicBezTo>
                  <a:cubicBezTo>
                    <a:pt x="6862761" y="8077"/>
                    <a:pt x="5587681" y="-143053"/>
                    <a:pt x="4392611" y="187147"/>
                  </a:cubicBezTo>
                  <a:lnTo>
                    <a:pt x="4393881" y="187147"/>
                  </a:lnTo>
                  <a:cubicBezTo>
                    <a:pt x="2302191" y="606247"/>
                    <a:pt x="543241" y="2215337"/>
                    <a:pt x="121601" y="4263847"/>
                  </a:cubicBezTo>
                  <a:cubicBezTo>
                    <a:pt x="-58739" y="5141417"/>
                    <a:pt x="-25719" y="6054547"/>
                    <a:pt x="136841" y="6934657"/>
                  </a:cubicBezTo>
                  <a:cubicBezTo>
                    <a:pt x="320991" y="7934147"/>
                    <a:pt x="688021" y="8934907"/>
                    <a:pt x="1397951" y="9662617"/>
                  </a:cubicBezTo>
                  <a:cubicBezTo>
                    <a:pt x="2181541" y="10467797"/>
                    <a:pt x="3304221" y="10861497"/>
                    <a:pt x="4416741" y="11020247"/>
                  </a:cubicBezTo>
                  <a:cubicBezTo>
                    <a:pt x="6808151" y="11360607"/>
                    <a:pt x="9421811" y="10630357"/>
                    <a:pt x="10996611" y="8797747"/>
                  </a:cubicBezTo>
                  <a:cubicBezTo>
                    <a:pt x="12571410" y="6965137"/>
                    <a:pt x="12824141" y="3995877"/>
                    <a:pt x="11278551" y="2140407"/>
                  </a:cubicBezTo>
                  <a:close/>
                </a:path>
              </a:pathLst>
            </a:custGeom>
            <a:blipFill>
              <a:blip r:embed="rId2"/>
              <a:stretch>
                <a:fillRect l="-11994" r="-23292"/>
              </a:stretch>
            </a:blipFill>
          </p:spPr>
          <p:txBody>
            <a:bodyPr/>
            <a:lstStyle/>
            <a:p>
              <a:endParaRPr lang="en-GB" noProof="0" dirty="0">
                <a:latin typeface="Fira Sans" panose="020B0503050000020004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3A823-97B3-45BA-26BE-70B1B38FA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4334590B-3406-D82C-370B-A2CF300ADC5E}"/>
              </a:ext>
            </a:extLst>
          </p:cNvPr>
          <p:cNvSpPr/>
          <p:nvPr/>
        </p:nvSpPr>
        <p:spPr>
          <a:xfrm>
            <a:off x="8021" y="0"/>
            <a:ext cx="18288000" cy="10279786"/>
          </a:xfrm>
          <a:custGeom>
            <a:avLst/>
            <a:gdLst/>
            <a:ahLst/>
            <a:cxnLst/>
            <a:rect l="l" t="t" r="r" b="b"/>
            <a:pathLst>
              <a:path w="6404383" h="10272573">
                <a:moveTo>
                  <a:pt x="0" y="0"/>
                </a:moveTo>
                <a:lnTo>
                  <a:pt x="6404383" y="0"/>
                </a:lnTo>
                <a:lnTo>
                  <a:pt x="6404383" y="10272574"/>
                </a:lnTo>
                <a:lnTo>
                  <a:pt x="0" y="102725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-69766" r="-70982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EEED6-56A1-8378-7496-E22D0B0F0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734" y="5425835"/>
            <a:ext cx="16568531" cy="1313385"/>
          </a:xfrm>
        </p:spPr>
        <p:txBody>
          <a:bodyPr>
            <a:normAutofit/>
          </a:bodyPr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FAA9A-CF8D-4949-A406-67789F00A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8315" y="7048500"/>
            <a:ext cx="13111368" cy="1046114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2"/>
                </a:solidFill>
              </a:rPr>
              <a:t>Gillian Burton –  gburton@ashscotland.org.uk</a:t>
            </a:r>
          </a:p>
        </p:txBody>
      </p:sp>
    </p:spTree>
    <p:extLst>
      <p:ext uri="{BB962C8B-B14F-4D97-AF65-F5344CB8AC3E}">
        <p14:creationId xmlns:p14="http://schemas.microsoft.com/office/powerpoint/2010/main" val="20850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flipH="1">
            <a:off x="9587234" y="1275208"/>
            <a:ext cx="45719" cy="6248400"/>
            <a:chOff x="0" y="0"/>
            <a:chExt cx="12543" cy="19311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43" cy="1931111"/>
            </a:xfrm>
            <a:custGeom>
              <a:avLst/>
              <a:gdLst/>
              <a:ahLst/>
              <a:cxnLst/>
              <a:rect l="l" t="t" r="r" b="b"/>
              <a:pathLst>
                <a:path w="12543" h="1931111">
                  <a:moveTo>
                    <a:pt x="0" y="0"/>
                  </a:moveTo>
                  <a:lnTo>
                    <a:pt x="12543" y="0"/>
                  </a:lnTo>
                  <a:lnTo>
                    <a:pt x="12543" y="1931111"/>
                  </a:lnTo>
                  <a:lnTo>
                    <a:pt x="0" y="1931111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endParaRPr lang="en-GB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2543" cy="1988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9361223" y="4100297"/>
            <a:ext cx="564573" cy="598223"/>
          </a:xfrm>
          <a:custGeom>
            <a:avLst/>
            <a:gdLst/>
            <a:ahLst/>
            <a:cxnLst/>
            <a:rect l="l" t="t" r="r" b="b"/>
            <a:pathLst>
              <a:path w="564573" h="598223">
                <a:moveTo>
                  <a:pt x="0" y="0"/>
                </a:moveTo>
                <a:lnTo>
                  <a:pt x="564574" y="0"/>
                </a:lnTo>
                <a:lnTo>
                  <a:pt x="564574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20146" y="2889632"/>
            <a:ext cx="646728" cy="598223"/>
          </a:xfrm>
          <a:custGeom>
            <a:avLst/>
            <a:gdLst/>
            <a:ahLst/>
            <a:cxnLst/>
            <a:rect l="l" t="t" r="r" b="b"/>
            <a:pathLst>
              <a:path w="646728" h="598223">
                <a:moveTo>
                  <a:pt x="0" y="0"/>
                </a:moveTo>
                <a:lnTo>
                  <a:pt x="646728" y="0"/>
                </a:lnTo>
                <a:lnTo>
                  <a:pt x="646728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361223" y="1678967"/>
            <a:ext cx="535410" cy="598223"/>
          </a:xfrm>
          <a:custGeom>
            <a:avLst/>
            <a:gdLst/>
            <a:ahLst/>
            <a:cxnLst/>
            <a:rect l="l" t="t" r="r" b="b"/>
            <a:pathLst>
              <a:path w="535410" h="598223">
                <a:moveTo>
                  <a:pt x="0" y="0"/>
                </a:moveTo>
                <a:lnTo>
                  <a:pt x="535410" y="0"/>
                </a:lnTo>
                <a:lnTo>
                  <a:pt x="535410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320146" y="6521627"/>
            <a:ext cx="646728" cy="598223"/>
          </a:xfrm>
          <a:custGeom>
            <a:avLst/>
            <a:gdLst/>
            <a:ahLst/>
            <a:cxnLst/>
            <a:rect l="l" t="t" r="r" b="b"/>
            <a:pathLst>
              <a:path w="646728" h="598223">
                <a:moveTo>
                  <a:pt x="0" y="0"/>
                </a:moveTo>
                <a:lnTo>
                  <a:pt x="646728" y="0"/>
                </a:lnTo>
                <a:lnTo>
                  <a:pt x="646728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361223" y="5310962"/>
            <a:ext cx="535410" cy="598223"/>
          </a:xfrm>
          <a:custGeom>
            <a:avLst/>
            <a:gdLst/>
            <a:ahLst/>
            <a:cxnLst/>
            <a:rect l="l" t="t" r="r" b="b"/>
            <a:pathLst>
              <a:path w="535410" h="598223">
                <a:moveTo>
                  <a:pt x="0" y="0"/>
                </a:moveTo>
                <a:lnTo>
                  <a:pt x="535410" y="0"/>
                </a:lnTo>
                <a:lnTo>
                  <a:pt x="535410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-2667000" y="893310"/>
            <a:ext cx="10782626" cy="3964456"/>
            <a:chOff x="0" y="0"/>
            <a:chExt cx="2839868" cy="104413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39869" cy="1044137"/>
            </a:xfrm>
            <a:custGeom>
              <a:avLst/>
              <a:gdLst/>
              <a:ahLst/>
              <a:cxnLst/>
              <a:rect l="l" t="t" r="r" b="b"/>
              <a:pathLst>
                <a:path w="2839869" h="1044137">
                  <a:moveTo>
                    <a:pt x="10770" y="0"/>
                  </a:moveTo>
                  <a:lnTo>
                    <a:pt x="2829098" y="0"/>
                  </a:lnTo>
                  <a:cubicBezTo>
                    <a:pt x="2831955" y="0"/>
                    <a:pt x="2834694" y="1135"/>
                    <a:pt x="2836714" y="3154"/>
                  </a:cubicBezTo>
                  <a:cubicBezTo>
                    <a:pt x="2838734" y="5174"/>
                    <a:pt x="2839869" y="7914"/>
                    <a:pt x="2839869" y="10770"/>
                  </a:cubicBezTo>
                  <a:lnTo>
                    <a:pt x="2839869" y="1033367"/>
                  </a:lnTo>
                  <a:cubicBezTo>
                    <a:pt x="2839869" y="1036223"/>
                    <a:pt x="2838734" y="1038962"/>
                    <a:pt x="2836714" y="1040982"/>
                  </a:cubicBezTo>
                  <a:cubicBezTo>
                    <a:pt x="2834694" y="1043002"/>
                    <a:pt x="2831955" y="1044137"/>
                    <a:pt x="2829098" y="1044137"/>
                  </a:cubicBezTo>
                  <a:lnTo>
                    <a:pt x="10770" y="1044137"/>
                  </a:lnTo>
                  <a:cubicBezTo>
                    <a:pt x="7914" y="1044137"/>
                    <a:pt x="5174" y="1043002"/>
                    <a:pt x="3154" y="1040982"/>
                  </a:cubicBezTo>
                  <a:cubicBezTo>
                    <a:pt x="1135" y="1038962"/>
                    <a:pt x="0" y="1036223"/>
                    <a:pt x="0" y="1033367"/>
                  </a:cubicBezTo>
                  <a:lnTo>
                    <a:pt x="0" y="10770"/>
                  </a:lnTo>
                  <a:cubicBezTo>
                    <a:pt x="0" y="7914"/>
                    <a:pt x="1135" y="5174"/>
                    <a:pt x="3154" y="3154"/>
                  </a:cubicBezTo>
                  <a:cubicBezTo>
                    <a:pt x="5174" y="1135"/>
                    <a:pt x="7914" y="0"/>
                    <a:pt x="10770" y="0"/>
                  </a:cubicBezTo>
                  <a:close/>
                </a:path>
              </a:pathLst>
            </a:custGeom>
            <a:solidFill>
              <a:schemeClr val="accent3"/>
            </a:solidFill>
          </p:spPr>
          <p:txBody>
            <a:bodyPr/>
            <a:lstStyle/>
            <a:p>
              <a:endParaRPr lang="en-GB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2839868" cy="1101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07843" y="2198994"/>
            <a:ext cx="7483522" cy="1457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199"/>
              </a:lnSpc>
            </a:pPr>
            <a:r>
              <a:rPr lang="en-GB" sz="11199" b="1" noProof="0" dirty="0">
                <a:solidFill>
                  <a:schemeClr val="bg1"/>
                </a:solidFill>
                <a:latin typeface="Fira Sans" panose="020B0503050000020004" pitchFamily="34" charset="0"/>
                <a:ea typeface="Rubik Bold"/>
                <a:cs typeface="Rubik Bold"/>
                <a:sym typeface="Rubik Bold"/>
              </a:rPr>
              <a:t>Outline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72372" y="3046452"/>
            <a:ext cx="8239064" cy="441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28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Family and Individual based approaches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72372" y="1757161"/>
            <a:ext cx="7201434" cy="44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28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Smoking and Inequalities in Scotland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72372" y="4256687"/>
            <a:ext cx="8153400" cy="903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28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Whole Household Approach – what it might look like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72372" y="5392574"/>
            <a:ext cx="7201434" cy="44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28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What might WHA look like as a CLW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763002B5-9D51-A42D-B1C9-EC9F560BE8EE}"/>
              </a:ext>
            </a:extLst>
          </p:cNvPr>
          <p:cNvSpPr txBox="1"/>
          <p:nvPr/>
        </p:nvSpPr>
        <p:spPr>
          <a:xfrm>
            <a:off x="10172372" y="6599821"/>
            <a:ext cx="7201434" cy="44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28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Call to collaboration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ED95D-0896-B167-5335-FE6BEC4E0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F610B5F5-2FC0-F77A-A811-0DCB3802E2DF}"/>
              </a:ext>
            </a:extLst>
          </p:cNvPr>
          <p:cNvSpPr/>
          <p:nvPr/>
        </p:nvSpPr>
        <p:spPr>
          <a:xfrm>
            <a:off x="5850309" y="1200451"/>
            <a:ext cx="5528648" cy="231198"/>
          </a:xfrm>
          <a:custGeom>
            <a:avLst/>
            <a:gdLst/>
            <a:ahLst/>
            <a:cxnLst/>
            <a:rect l="l" t="t" r="r" b="b"/>
            <a:pathLst>
              <a:path w="5528648" h="231198">
                <a:moveTo>
                  <a:pt x="0" y="0"/>
                </a:moveTo>
                <a:lnTo>
                  <a:pt x="5528648" y="0"/>
                </a:lnTo>
                <a:lnTo>
                  <a:pt x="5528648" y="231198"/>
                </a:lnTo>
                <a:lnTo>
                  <a:pt x="0" y="231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noProof="0" dirty="0">
              <a:solidFill>
                <a:schemeClr val="accent5"/>
              </a:solidFill>
              <a:latin typeface="Fira Sans" panose="020B05030500000200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E72CCE0-E257-D2E4-7BB5-06526C34A895}"/>
              </a:ext>
            </a:extLst>
          </p:cNvPr>
          <p:cNvSpPr txBox="1"/>
          <p:nvPr/>
        </p:nvSpPr>
        <p:spPr>
          <a:xfrm>
            <a:off x="1196249" y="2465844"/>
            <a:ext cx="16149841" cy="4031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Saxby K, Ireland A, </a:t>
            </a:r>
            <a:r>
              <a:rPr lang="en-GB" dirty="0" err="1"/>
              <a:t>Ghijben</a:t>
            </a:r>
            <a:r>
              <a:rPr lang="en-GB" dirty="0"/>
              <a:t> P, Sweeney R, Sia KL, Chen E, Farrell M, McRobbie H, Courtney R, Petrie D. Household Composition and Smoking </a:t>
            </a:r>
            <a:r>
              <a:rPr lang="en-GB" dirty="0" err="1"/>
              <a:t>Behavior</a:t>
            </a:r>
            <a:r>
              <a:rPr lang="en-GB" dirty="0"/>
              <a:t> in a Prospective Longitudinal Australian Cohort. Nicotine Tob Res. 2023 Apr 6;25(5):859-866. </a:t>
            </a:r>
            <a:r>
              <a:rPr lang="en-GB" dirty="0" err="1"/>
              <a:t>doi</a:t>
            </a:r>
            <a:r>
              <a:rPr lang="en-GB" dirty="0"/>
              <a:t>: 10.1093/</a:t>
            </a:r>
            <a:r>
              <a:rPr lang="en-GB" dirty="0" err="1"/>
              <a:t>ntr</a:t>
            </a:r>
            <a:r>
              <a:rPr lang="en-GB" dirty="0"/>
              <a:t>/ntac270. PMID: 36449396.</a:t>
            </a:r>
          </a:p>
          <a:p>
            <a:pPr marL="342900" indent="-342900">
              <a:buAutoNum type="arabicPeriod"/>
            </a:pPr>
            <a:r>
              <a:rPr lang="en-GB" dirty="0" err="1"/>
              <a:t>Haardörfer</a:t>
            </a:r>
            <a:r>
              <a:rPr lang="en-GB" dirty="0"/>
              <a:t> R, Kreuter M, Berg CJ, Escoffery C, Bundy LT, Hovell M, Mullen PD, Williams R, Kegler MC. Cessation and reduction in smoking </a:t>
            </a:r>
            <a:r>
              <a:rPr lang="en-GB" dirty="0" err="1"/>
              <a:t>behavior</a:t>
            </a:r>
            <a:r>
              <a:rPr lang="en-GB" dirty="0"/>
              <a:t>: impact of creating a smoke-free home on smokers. Health </a:t>
            </a:r>
            <a:r>
              <a:rPr lang="en-GB" dirty="0" err="1"/>
              <a:t>Educ</a:t>
            </a:r>
            <a:r>
              <a:rPr lang="en-GB" dirty="0"/>
              <a:t> Res. 2018 Jun 1;33(3):256-259. </a:t>
            </a:r>
            <a:r>
              <a:rPr lang="en-GB" dirty="0" err="1"/>
              <a:t>doi</a:t>
            </a:r>
            <a:r>
              <a:rPr lang="en-GB" dirty="0"/>
              <a:t>: 10.1093/her/cyy014. PMID: 29788227; PMCID: PMC6658707.</a:t>
            </a:r>
          </a:p>
          <a:p>
            <a:pPr marL="342900" indent="-342900">
              <a:buAutoNum type="arabicPeriod"/>
            </a:pPr>
            <a:r>
              <a:rPr lang="en-GB" dirty="0"/>
              <a:t>Aveyard P, </a:t>
            </a:r>
            <a:r>
              <a:rPr lang="en-GB" dirty="0" err="1"/>
              <a:t>Begh</a:t>
            </a:r>
            <a:r>
              <a:rPr lang="en-GB" dirty="0"/>
              <a:t> R, Parsons A, West R. Brief opportunistic smoking cessation interventions: a systematic review and meta-analysis to compare advice to quit and offer of assistance. Addiction. 2012 Jun;107(6):1066-73. </a:t>
            </a:r>
            <a:r>
              <a:rPr lang="en-GB" dirty="0" err="1"/>
              <a:t>doi</a:t>
            </a:r>
            <a:r>
              <a:rPr lang="en-GB" dirty="0"/>
              <a:t>: 10.1111/j.1360-0443.2011.03770.x. </a:t>
            </a:r>
            <a:r>
              <a:rPr lang="en-GB" dirty="0" err="1"/>
              <a:t>Epub</a:t>
            </a:r>
            <a:r>
              <a:rPr lang="en-GB" dirty="0"/>
              <a:t> 2012 Feb 28. PMID: 22175545.</a:t>
            </a:r>
          </a:p>
          <a:p>
            <a:pPr marL="342900" indent="-342900">
              <a:buAutoNum type="arabicPeriod"/>
            </a:pPr>
            <a:r>
              <a:rPr lang="en-GB" dirty="0"/>
              <a:t>Westmaas JL, Bontemps-Jones J, Bauer JE. Social support in smoking cessation: reconciling theory and evidence. Nicotine Tob Res. 2010 Jul;12(7):695-707. </a:t>
            </a:r>
            <a:r>
              <a:rPr lang="en-GB" dirty="0" err="1"/>
              <a:t>doi</a:t>
            </a:r>
            <a:r>
              <a:rPr lang="en-GB" dirty="0"/>
              <a:t>: 10.1093/</a:t>
            </a:r>
            <a:r>
              <a:rPr lang="en-GB" dirty="0" err="1"/>
              <a:t>ntr</a:t>
            </a:r>
            <a:r>
              <a:rPr lang="en-GB" dirty="0"/>
              <a:t>/ntq077. </a:t>
            </a:r>
            <a:r>
              <a:rPr lang="en-GB" dirty="0" err="1"/>
              <a:t>Epub</a:t>
            </a:r>
            <a:r>
              <a:rPr lang="en-GB" dirty="0"/>
              <a:t> 2010 May 30. PMID: 20513695.</a:t>
            </a:r>
          </a:p>
          <a:p>
            <a:pPr marL="342900" indent="-342900">
              <a:buAutoNum type="arabicPeriod"/>
            </a:pPr>
            <a:r>
              <a:rPr lang="en-GB" dirty="0"/>
              <a:t>Li, M. Y., et al. (2025). Effectiveness of family-based </a:t>
            </a:r>
            <a:r>
              <a:rPr lang="en-GB" dirty="0" err="1"/>
              <a:t>behavioral</a:t>
            </a:r>
            <a:r>
              <a:rPr lang="en-GB" dirty="0"/>
              <a:t> intervention combined with nicotine replacement therapy for smoking cessation: a systematic review and meta-analysis. PMCID: PMC12359190.</a:t>
            </a:r>
          </a:p>
          <a:p>
            <a:pPr marL="342900" indent="-342900">
              <a:buAutoNum type="arabicPeriod"/>
            </a:pPr>
            <a:r>
              <a:rPr lang="en-GB" dirty="0"/>
              <a:t>Cahill, K., Stevens, S., Perera, R., &amp; Lancaster, T. (2013). Pharmacological interventions for smoking cessation: an overview and network meta-analysis. Cochrane Database of Systematic Reviews, Issue 5.</a:t>
            </a:r>
          </a:p>
          <a:p>
            <a:pPr marL="342900" indent="-342900">
              <a:buAutoNum type="arabicPeriod"/>
            </a:pPr>
            <a:r>
              <a:rPr lang="en-GB" dirty="0"/>
              <a:t>Lancaster, T., &amp; Stead, L. F. (2017). Individual behavioural counselling for smoking cessation. Cochrane Database of Systematic Reviews, Issue 3.</a:t>
            </a:r>
          </a:p>
          <a:p>
            <a:pPr marL="342900" indent="-342900">
              <a:buAutoNum type="arabicPeriod"/>
            </a:pPr>
            <a:r>
              <a:rPr lang="en-GB" dirty="0"/>
              <a:t>Prochaska, J. J., Hall, S. M., &amp; Hall, S. A. (2008). Smoking cessation: integrating affective, social, and cognitive influences. Annual Review of Clinical Psychology, 4, 525–550.</a:t>
            </a:r>
          </a:p>
          <a:p>
            <a:pPr marL="228600" indent="-228600">
              <a:buAutoNum type="arabicPeriod"/>
            </a:pPr>
            <a:endParaRPr lang="en-GB" sz="1000" dirty="0">
              <a:solidFill>
                <a:schemeClr val="accent5"/>
              </a:solidFill>
              <a:latin typeface="Fira Sans" panose="020B0503050000020004" pitchFamily="34" charset="0"/>
              <a:ea typeface="Rubik"/>
              <a:cs typeface="Rubik"/>
              <a:sym typeface="Rubik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84FE901-6992-7120-5FE6-55448312B858}"/>
              </a:ext>
            </a:extLst>
          </p:cNvPr>
          <p:cNvSpPr/>
          <p:nvPr/>
        </p:nvSpPr>
        <p:spPr>
          <a:xfrm>
            <a:off x="5334000" y="-337263"/>
            <a:ext cx="1524000" cy="1248162"/>
          </a:xfrm>
          <a:custGeom>
            <a:avLst/>
            <a:gdLst/>
            <a:ahLst/>
            <a:cxnLst/>
            <a:rect l="l" t="t" r="r" b="b"/>
            <a:pathLst>
              <a:path w="1655912" h="1508385">
                <a:moveTo>
                  <a:pt x="0" y="0"/>
                </a:moveTo>
                <a:lnTo>
                  <a:pt x="1655912" y="0"/>
                </a:lnTo>
                <a:lnTo>
                  <a:pt x="1655912" y="1508385"/>
                </a:lnTo>
                <a:lnTo>
                  <a:pt x="0" y="15083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noProof="0" dirty="0">
              <a:solidFill>
                <a:schemeClr val="accent5"/>
              </a:solidFill>
              <a:latin typeface="Fira Sans" panose="020B0503050000020004" pitchFamily="34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552CCC04-9CFD-BADA-B903-7BFC6FC52B6A}"/>
              </a:ext>
            </a:extLst>
          </p:cNvPr>
          <p:cNvSpPr txBox="1"/>
          <p:nvPr/>
        </p:nvSpPr>
        <p:spPr>
          <a:xfrm>
            <a:off x="6076666" y="219245"/>
            <a:ext cx="5302291" cy="993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80"/>
              </a:lnSpc>
            </a:pPr>
            <a:r>
              <a:rPr lang="en-GB" sz="6000" noProof="0" dirty="0">
                <a:solidFill>
                  <a:schemeClr val="accent5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80834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3000" y="1748302"/>
            <a:ext cx="7362103" cy="307870"/>
          </a:xfrm>
          <a:custGeom>
            <a:avLst/>
            <a:gdLst/>
            <a:ahLst/>
            <a:cxnLst/>
            <a:rect l="l" t="t" r="r" b="b"/>
            <a:pathLst>
              <a:path w="7362103" h="307870">
                <a:moveTo>
                  <a:pt x="0" y="0"/>
                </a:moveTo>
                <a:lnTo>
                  <a:pt x="7362103" y="0"/>
                </a:lnTo>
                <a:lnTo>
                  <a:pt x="7362103" y="307870"/>
                </a:lnTo>
                <a:lnTo>
                  <a:pt x="0" y="3078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2169588" y="2301000"/>
            <a:ext cx="6096000" cy="6144283"/>
            <a:chOff x="30480" y="591820"/>
            <a:chExt cx="12736830" cy="12259310"/>
          </a:xfrm>
        </p:grpSpPr>
        <p:sp>
          <p:nvSpPr>
            <p:cNvPr id="4" name="Freeform 4"/>
            <p:cNvSpPr/>
            <p:nvPr/>
          </p:nvSpPr>
          <p:spPr>
            <a:xfrm>
              <a:off x="64261" y="240734"/>
              <a:ext cx="12517576" cy="11526913"/>
            </a:xfrm>
            <a:custGeom>
              <a:avLst/>
              <a:gdLst/>
              <a:ahLst/>
              <a:cxnLst/>
              <a:rect l="l" t="t" r="r" b="b"/>
              <a:pathLst>
                <a:path w="12517576" h="11526913">
                  <a:moveTo>
                    <a:pt x="11861039" y="4030276"/>
                  </a:moveTo>
                  <a:cubicBezTo>
                    <a:pt x="10754869" y="1880166"/>
                    <a:pt x="8526019" y="304096"/>
                    <a:pt x="6151119" y="56446"/>
                  </a:cubicBezTo>
                  <a:cubicBezTo>
                    <a:pt x="4213099" y="-240734"/>
                    <a:pt x="2938019" y="672396"/>
                    <a:pt x="1896619" y="1929696"/>
                  </a:cubicBezTo>
                  <a:cubicBezTo>
                    <a:pt x="855219" y="3186996"/>
                    <a:pt x="301499" y="4789736"/>
                    <a:pt x="77979" y="6406446"/>
                  </a:cubicBezTo>
                  <a:cubicBezTo>
                    <a:pt x="-40131" y="7259886"/>
                    <a:pt x="-64261" y="8165396"/>
                    <a:pt x="297689" y="8947716"/>
                  </a:cubicBezTo>
                  <a:cubicBezTo>
                    <a:pt x="756159" y="9939586"/>
                    <a:pt x="1758189" y="10570776"/>
                    <a:pt x="2777999" y="10963206"/>
                  </a:cubicBezTo>
                  <a:cubicBezTo>
                    <a:pt x="5521199" y="12018576"/>
                    <a:pt x="8889240" y="11609636"/>
                    <a:pt x="11024109" y="9587796"/>
                  </a:cubicBezTo>
                  <a:cubicBezTo>
                    <a:pt x="11692129" y="8955336"/>
                    <a:pt x="12239499" y="8162856"/>
                    <a:pt x="12435079" y="7263696"/>
                  </a:cubicBezTo>
                  <a:cubicBezTo>
                    <a:pt x="12672569" y="6172766"/>
                    <a:pt x="12371579" y="5023416"/>
                    <a:pt x="11861039" y="4030276"/>
                  </a:cubicBezTo>
                  <a:close/>
                </a:path>
              </a:pathLst>
            </a:custGeom>
            <a:blipFill>
              <a:blip r:embed="rId3"/>
              <a:stretch>
                <a:fillRect l="-19107" r="-19107"/>
              </a:stretch>
            </a:blipFill>
          </p:spPr>
          <p:txBody>
            <a:bodyPr/>
            <a:lstStyle/>
            <a:p>
              <a:endParaRPr lang="en-GB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71600" y="509843"/>
            <a:ext cx="10526480" cy="117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GB" sz="90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Framing the issue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E123DA9-EE78-5FB2-7E1B-C8C9E2D2267E}"/>
              </a:ext>
            </a:extLst>
          </p:cNvPr>
          <p:cNvSpPr txBox="1"/>
          <p:nvPr/>
        </p:nvSpPr>
        <p:spPr>
          <a:xfrm>
            <a:off x="914400" y="2410793"/>
            <a:ext cx="11277600" cy="5924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302"/>
              </a:lnSpc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“Creating a Tobacco-Free Generation” has the goal of &lt;5% smoking prevalence across Scotland by 2034</a:t>
            </a:r>
          </a:p>
          <a:p>
            <a:pPr marL="457200" indent="-457200">
              <a:lnSpc>
                <a:spcPts val="3302"/>
              </a:lnSpc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 Bold"/>
              <a:cs typeface="Rubik" panose="020B0604020202020204" charset="-79"/>
              <a:sym typeface="Rubik Bold"/>
            </a:endParaRPr>
          </a:p>
          <a:p>
            <a:pPr marL="457200" indent="-457200">
              <a:lnSpc>
                <a:spcPts val="3302"/>
              </a:lnSpc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Smoking remains the leading preventable cause of harm across Scotland and should be viewed through a lens of inequality (SIMD gradient)</a:t>
            </a:r>
          </a:p>
          <a:p>
            <a:pPr marL="457200" indent="-457200">
              <a:lnSpc>
                <a:spcPts val="3302"/>
              </a:lnSpc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 Bold"/>
              <a:cs typeface="Rubik" panose="020B0604020202020204" charset="-79"/>
              <a:sym typeface="Rubik Bold"/>
            </a:endParaRPr>
          </a:p>
          <a:p>
            <a:pPr marL="457200" indent="-457200" algn="l">
              <a:lnSpc>
                <a:spcPts val="3302"/>
              </a:lnSpc>
              <a:buFont typeface="Arial" panose="020B0604020202020204" pitchFamily="34" charset="0"/>
              <a:buChar char="•"/>
            </a:pPr>
            <a:r>
              <a:rPr lang="en-GB" sz="30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Smoking and Vaping both reflect </a:t>
            </a:r>
            <a:r>
              <a:rPr lang="en-GB" sz="30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and</a:t>
            </a:r>
            <a:r>
              <a:rPr lang="en-GB" sz="30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 reinforce inequalities</a:t>
            </a:r>
          </a:p>
          <a:p>
            <a:pPr marL="457200" indent="-457200" algn="l">
              <a:lnSpc>
                <a:spcPts val="3302"/>
              </a:lnSpc>
              <a:buFont typeface="Arial" panose="020B0604020202020204" pitchFamily="34" charset="0"/>
              <a:buChar char="•"/>
            </a:pPr>
            <a:endParaRPr lang="en-GB" sz="30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 Bold"/>
              <a:cs typeface="Rubik" panose="020B0604020202020204" charset="-79"/>
              <a:sym typeface="Rubik Bold"/>
            </a:endParaRPr>
          </a:p>
          <a:p>
            <a:pPr marL="457200" indent="-457200" algn="l">
              <a:lnSpc>
                <a:spcPts val="3302"/>
              </a:lnSpc>
              <a:buFont typeface="Arial" panose="020B0604020202020204" pitchFamily="34" charset="0"/>
              <a:buChar char="•"/>
            </a:pPr>
            <a:r>
              <a:rPr lang="en-GB" sz="30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CLWs routinely encounter financial pressure, housing insecurity, social isolation, mental health challenges and caring responsibilities. Smoking often sits alongside these challenges rather than apart from them.</a:t>
            </a:r>
          </a:p>
          <a:p>
            <a:pPr algn="l">
              <a:lnSpc>
                <a:spcPts val="3302"/>
              </a:lnSpc>
            </a:pPr>
            <a:endParaRPr lang="en-GB" sz="30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 Bold"/>
              <a:cs typeface="Rubik" panose="020B0604020202020204" charset="-79"/>
              <a:sym typeface="Rubik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flipH="1">
            <a:off x="8768500" y="2398107"/>
            <a:ext cx="108931" cy="5585438"/>
            <a:chOff x="0" y="0"/>
            <a:chExt cx="12543" cy="9206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43" cy="920690"/>
            </a:xfrm>
            <a:custGeom>
              <a:avLst/>
              <a:gdLst/>
              <a:ahLst/>
              <a:cxnLst/>
              <a:rect l="l" t="t" r="r" b="b"/>
              <a:pathLst>
                <a:path w="12543" h="920690">
                  <a:moveTo>
                    <a:pt x="0" y="0"/>
                  </a:moveTo>
                  <a:lnTo>
                    <a:pt x="12543" y="0"/>
                  </a:lnTo>
                  <a:lnTo>
                    <a:pt x="12543" y="920690"/>
                  </a:lnTo>
                  <a:lnTo>
                    <a:pt x="0" y="920690"/>
                  </a:lnTo>
                  <a:close/>
                </a:path>
              </a:pathLst>
            </a:custGeom>
            <a:solidFill>
              <a:srgbClr val="FAE5AC"/>
            </a:solidFill>
          </p:spPr>
          <p:txBody>
            <a:bodyPr/>
            <a:lstStyle/>
            <a:p>
              <a:endParaRPr lang="en-GB" sz="24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2543" cy="977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sz="24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898043" y="-1301021"/>
            <a:ext cx="45719" cy="15147182"/>
            <a:chOff x="0" y="0"/>
            <a:chExt cx="12543" cy="32474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43" cy="3247429"/>
            </a:xfrm>
            <a:custGeom>
              <a:avLst/>
              <a:gdLst/>
              <a:ahLst/>
              <a:cxnLst/>
              <a:rect l="l" t="t" r="r" b="b"/>
              <a:pathLst>
                <a:path w="12543" h="3247429">
                  <a:moveTo>
                    <a:pt x="0" y="0"/>
                  </a:moveTo>
                  <a:lnTo>
                    <a:pt x="12543" y="0"/>
                  </a:lnTo>
                  <a:lnTo>
                    <a:pt x="12543" y="3247429"/>
                  </a:lnTo>
                  <a:lnTo>
                    <a:pt x="0" y="3247429"/>
                  </a:lnTo>
                  <a:close/>
                </a:path>
              </a:pathLst>
            </a:custGeom>
            <a:solidFill>
              <a:srgbClr val="FAE5AC"/>
            </a:solidFill>
          </p:spPr>
          <p:txBody>
            <a:bodyPr/>
            <a:lstStyle/>
            <a:p>
              <a:endParaRPr lang="en-GB" sz="24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2543" cy="3304579"/>
            </a:xfrm>
            <a:prstGeom prst="rect">
              <a:avLst/>
            </a:prstGeom>
            <a:solidFill>
              <a:srgbClr val="FFC000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sz="24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552700" y="876300"/>
            <a:ext cx="13182600" cy="1164418"/>
            <a:chOff x="0" y="0"/>
            <a:chExt cx="1670019" cy="38580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70019" cy="385809"/>
            </a:xfrm>
            <a:custGeom>
              <a:avLst/>
              <a:gdLst/>
              <a:ahLst/>
              <a:cxnLst/>
              <a:rect l="l" t="t" r="r" b="b"/>
              <a:pathLst>
                <a:path w="1670019" h="385809">
                  <a:moveTo>
                    <a:pt x="23040" y="0"/>
                  </a:moveTo>
                  <a:lnTo>
                    <a:pt x="1646979" y="0"/>
                  </a:lnTo>
                  <a:cubicBezTo>
                    <a:pt x="1659704" y="0"/>
                    <a:pt x="1670019" y="10315"/>
                    <a:pt x="1670019" y="23040"/>
                  </a:cubicBezTo>
                  <a:lnTo>
                    <a:pt x="1670019" y="362769"/>
                  </a:lnTo>
                  <a:cubicBezTo>
                    <a:pt x="1670019" y="375494"/>
                    <a:pt x="1659704" y="385809"/>
                    <a:pt x="1646979" y="385809"/>
                  </a:cubicBezTo>
                  <a:lnTo>
                    <a:pt x="23040" y="385809"/>
                  </a:lnTo>
                  <a:cubicBezTo>
                    <a:pt x="16929" y="385809"/>
                    <a:pt x="11069" y="383382"/>
                    <a:pt x="6748" y="379061"/>
                  </a:cubicBezTo>
                  <a:cubicBezTo>
                    <a:pt x="2427" y="374740"/>
                    <a:pt x="0" y="368880"/>
                    <a:pt x="0" y="362769"/>
                  </a:cubicBezTo>
                  <a:lnTo>
                    <a:pt x="0" y="23040"/>
                  </a:lnTo>
                  <a:cubicBezTo>
                    <a:pt x="0" y="16929"/>
                    <a:pt x="2427" y="11069"/>
                    <a:pt x="6748" y="6748"/>
                  </a:cubicBezTo>
                  <a:cubicBezTo>
                    <a:pt x="11069" y="2427"/>
                    <a:pt x="16929" y="0"/>
                    <a:pt x="23040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/>
            <a:lstStyle/>
            <a:p>
              <a:endParaRPr lang="en-GB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670019" cy="442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564254" y="2685380"/>
            <a:ext cx="641659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5"/>
              </a:lnSpc>
            </a:pPr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Smoking prevalence in Scotland</a:t>
            </a:r>
          </a:p>
          <a:p>
            <a:pPr algn="ctr">
              <a:lnSpc>
                <a:spcPts val="3175"/>
              </a:lnSpc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Up to 26% of adults in SIMD 1</a:t>
            </a:r>
          </a:p>
          <a:p>
            <a:pPr algn="ctr">
              <a:lnSpc>
                <a:spcPts val="3175"/>
              </a:lnSpc>
            </a:pPr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6-7% in SIMD 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410571" y="2919018"/>
            <a:ext cx="7596978" cy="826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5"/>
              </a:lnSpc>
            </a:pPr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Smoking related hospital admissions are</a:t>
            </a:r>
          </a:p>
          <a:p>
            <a:pPr algn="ctr">
              <a:lnSpc>
                <a:spcPts val="3175"/>
              </a:lnSpc>
            </a:pPr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 4 times higher in deprived areas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195747" y="6728884"/>
            <a:ext cx="8001000" cy="826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5"/>
              </a:lnSpc>
            </a:pPr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Children in most deprived areas are significantly more likely to smoke life-long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700668" y="1142249"/>
            <a:ext cx="12962864" cy="75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GB" sz="5800" noProof="0" dirty="0">
                <a:solidFill>
                  <a:schemeClr val="bg1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Smoking and Inequalities in Scotland</a:t>
            </a: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7AAC7191-5020-884E-8A58-2D9DBE83DB77}"/>
              </a:ext>
            </a:extLst>
          </p:cNvPr>
          <p:cNvSpPr txBox="1"/>
          <p:nvPr/>
        </p:nvSpPr>
        <p:spPr>
          <a:xfrm>
            <a:off x="1265047" y="4841052"/>
            <a:ext cx="7328737" cy="826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5"/>
              </a:lnSpc>
            </a:pPr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35% of people with a self-reported long term mental health condition smoke</a:t>
            </a:r>
          </a:p>
        </p:txBody>
      </p:sp>
      <p:sp>
        <p:nvSpPr>
          <p:cNvPr id="31" name="TextBox 21">
            <a:extLst>
              <a:ext uri="{FF2B5EF4-FFF2-40B4-BE49-F238E27FC236}">
                <a16:creationId xmlns:a16="http://schemas.microsoft.com/office/drawing/2014/main" id="{2040315E-64F5-7C4A-6EBC-8E02B3C8FBCA}"/>
              </a:ext>
            </a:extLst>
          </p:cNvPr>
          <p:cNvSpPr txBox="1"/>
          <p:nvPr/>
        </p:nvSpPr>
        <p:spPr>
          <a:xfrm>
            <a:off x="9212807" y="4727794"/>
            <a:ext cx="7707139" cy="1237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5"/>
              </a:lnSpc>
            </a:pPr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Expectant mums from most deprived communities are 8.5 times more likely to smoke than those from least deprived</a:t>
            </a: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491C2FF4-8291-6D1A-F555-4B8E8CD307BF}"/>
              </a:ext>
            </a:extLst>
          </p:cNvPr>
          <p:cNvSpPr txBox="1"/>
          <p:nvPr/>
        </p:nvSpPr>
        <p:spPr>
          <a:xfrm>
            <a:off x="871625" y="6726041"/>
            <a:ext cx="7801848" cy="826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5"/>
              </a:lnSpc>
            </a:pPr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Children whose parents/carers smoke are </a:t>
            </a:r>
          </a:p>
          <a:p>
            <a:pPr algn="ctr">
              <a:lnSpc>
                <a:spcPts val="3175"/>
              </a:lnSpc>
            </a:pPr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4 times more likely to take up smoking</a:t>
            </a:r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D73C370D-5572-F530-6C6D-B2958701BF9F}"/>
              </a:ext>
            </a:extLst>
          </p:cNvPr>
          <p:cNvGrpSpPr/>
          <p:nvPr/>
        </p:nvGrpSpPr>
        <p:grpSpPr>
          <a:xfrm rot="5400000">
            <a:off x="8898042" y="-3206252"/>
            <a:ext cx="45719" cy="15147182"/>
            <a:chOff x="0" y="0"/>
            <a:chExt cx="12543" cy="3247429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15F0DC5-4EB5-D568-E8E4-6E594E8F5AB9}"/>
                </a:ext>
              </a:extLst>
            </p:cNvPr>
            <p:cNvSpPr/>
            <p:nvPr/>
          </p:nvSpPr>
          <p:spPr>
            <a:xfrm>
              <a:off x="0" y="0"/>
              <a:ext cx="12543" cy="3247429"/>
            </a:xfrm>
            <a:custGeom>
              <a:avLst/>
              <a:gdLst/>
              <a:ahLst/>
              <a:cxnLst/>
              <a:rect l="l" t="t" r="r" b="b"/>
              <a:pathLst>
                <a:path w="12543" h="3247429">
                  <a:moveTo>
                    <a:pt x="0" y="0"/>
                  </a:moveTo>
                  <a:lnTo>
                    <a:pt x="12543" y="0"/>
                  </a:lnTo>
                  <a:lnTo>
                    <a:pt x="12543" y="3247429"/>
                  </a:lnTo>
                  <a:lnTo>
                    <a:pt x="0" y="3247429"/>
                  </a:lnTo>
                  <a:close/>
                </a:path>
              </a:pathLst>
            </a:custGeom>
            <a:solidFill>
              <a:srgbClr val="FAE5AC"/>
            </a:solidFill>
          </p:spPr>
          <p:txBody>
            <a:bodyPr/>
            <a:lstStyle/>
            <a:p>
              <a:endParaRPr lang="en-GB" sz="24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A042FCC0-7B07-552B-66E8-AFCD3F99C065}"/>
                </a:ext>
              </a:extLst>
            </p:cNvPr>
            <p:cNvSpPr txBox="1"/>
            <p:nvPr/>
          </p:nvSpPr>
          <p:spPr>
            <a:xfrm>
              <a:off x="0" y="-57150"/>
              <a:ext cx="12543" cy="3304579"/>
            </a:xfrm>
            <a:prstGeom prst="rect">
              <a:avLst/>
            </a:prstGeom>
            <a:solidFill>
              <a:srgbClr val="FFC000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sz="24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22987C-1E09-0FC8-B3F8-6C0CAE2E0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>
            <a:extLst>
              <a:ext uri="{FF2B5EF4-FFF2-40B4-BE49-F238E27FC236}">
                <a16:creationId xmlns:a16="http://schemas.microsoft.com/office/drawing/2014/main" id="{FA947DC0-2FC5-C2D2-A1BA-1F4E628CF474}"/>
              </a:ext>
            </a:extLst>
          </p:cNvPr>
          <p:cNvGrpSpPr/>
          <p:nvPr/>
        </p:nvGrpSpPr>
        <p:grpSpPr>
          <a:xfrm>
            <a:off x="2552700" y="444500"/>
            <a:ext cx="13182600" cy="1164418"/>
            <a:chOff x="0" y="0"/>
            <a:chExt cx="1670019" cy="385809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2B753B5-2FAB-C039-0A85-757BA1235F3F}"/>
                </a:ext>
              </a:extLst>
            </p:cNvPr>
            <p:cNvSpPr/>
            <p:nvPr/>
          </p:nvSpPr>
          <p:spPr>
            <a:xfrm>
              <a:off x="0" y="0"/>
              <a:ext cx="1670019" cy="385809"/>
            </a:xfrm>
            <a:custGeom>
              <a:avLst/>
              <a:gdLst/>
              <a:ahLst/>
              <a:cxnLst/>
              <a:rect l="l" t="t" r="r" b="b"/>
              <a:pathLst>
                <a:path w="1670019" h="385809">
                  <a:moveTo>
                    <a:pt x="23040" y="0"/>
                  </a:moveTo>
                  <a:lnTo>
                    <a:pt x="1646979" y="0"/>
                  </a:lnTo>
                  <a:cubicBezTo>
                    <a:pt x="1659704" y="0"/>
                    <a:pt x="1670019" y="10315"/>
                    <a:pt x="1670019" y="23040"/>
                  </a:cubicBezTo>
                  <a:lnTo>
                    <a:pt x="1670019" y="362769"/>
                  </a:lnTo>
                  <a:cubicBezTo>
                    <a:pt x="1670019" y="375494"/>
                    <a:pt x="1659704" y="385809"/>
                    <a:pt x="1646979" y="385809"/>
                  </a:cubicBezTo>
                  <a:lnTo>
                    <a:pt x="23040" y="385809"/>
                  </a:lnTo>
                  <a:cubicBezTo>
                    <a:pt x="16929" y="385809"/>
                    <a:pt x="11069" y="383382"/>
                    <a:pt x="6748" y="379061"/>
                  </a:cubicBezTo>
                  <a:cubicBezTo>
                    <a:pt x="2427" y="374740"/>
                    <a:pt x="0" y="368880"/>
                    <a:pt x="0" y="362769"/>
                  </a:cubicBezTo>
                  <a:lnTo>
                    <a:pt x="0" y="23040"/>
                  </a:lnTo>
                  <a:cubicBezTo>
                    <a:pt x="0" y="16929"/>
                    <a:pt x="2427" y="11069"/>
                    <a:pt x="6748" y="6748"/>
                  </a:cubicBezTo>
                  <a:cubicBezTo>
                    <a:pt x="11069" y="2427"/>
                    <a:pt x="16929" y="0"/>
                    <a:pt x="23040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/>
            <a:lstStyle/>
            <a:p>
              <a:endParaRPr lang="en-GB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F8B79239-B748-D58E-EA46-BFFB5D0E18DB}"/>
                </a:ext>
              </a:extLst>
            </p:cNvPr>
            <p:cNvSpPr txBox="1"/>
            <p:nvPr/>
          </p:nvSpPr>
          <p:spPr>
            <a:xfrm>
              <a:off x="0" y="-57150"/>
              <a:ext cx="1670019" cy="442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7280EA16-9FC3-1F15-000C-82A0C8B871EC}"/>
              </a:ext>
            </a:extLst>
          </p:cNvPr>
          <p:cNvSpPr txBox="1"/>
          <p:nvPr/>
        </p:nvSpPr>
        <p:spPr>
          <a:xfrm>
            <a:off x="838200" y="2781300"/>
            <a:ext cx="4226946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For a person smoking 20 cigarettes a day: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8B8EE79C-F36A-1146-5689-E8DA788C0573}"/>
              </a:ext>
            </a:extLst>
          </p:cNvPr>
          <p:cNvSpPr txBox="1"/>
          <p:nvPr/>
        </p:nvSpPr>
        <p:spPr>
          <a:xfrm>
            <a:off x="2552700" y="735322"/>
            <a:ext cx="12962864" cy="75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GB" sz="5800" noProof="0" dirty="0">
                <a:solidFill>
                  <a:schemeClr val="bg1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Smoking and Financial Pressure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AB7B2DF2-1651-6AAF-5D30-D1116CE69AD3}"/>
              </a:ext>
            </a:extLst>
          </p:cNvPr>
          <p:cNvSpPr txBox="1"/>
          <p:nvPr/>
        </p:nvSpPr>
        <p:spPr>
          <a:xfrm>
            <a:off x="12310732" y="5981700"/>
            <a:ext cx="5253872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WHA seeks to break this cycle by addressing both smoking and wider determinants together.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30BD4519-0C5F-2B06-77C1-6225E390AB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170778"/>
              </p:ext>
            </p:extLst>
          </p:nvPr>
        </p:nvGraphicFramePr>
        <p:xfrm>
          <a:off x="3130596" y="1490272"/>
          <a:ext cx="11807072" cy="835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426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25880" y="1186883"/>
            <a:ext cx="47625" cy="7332189"/>
            <a:chOff x="0" y="0"/>
            <a:chExt cx="12543" cy="19311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43" cy="1931111"/>
            </a:xfrm>
            <a:custGeom>
              <a:avLst/>
              <a:gdLst/>
              <a:ahLst/>
              <a:cxnLst/>
              <a:rect l="l" t="t" r="r" b="b"/>
              <a:pathLst>
                <a:path w="12543" h="1931111">
                  <a:moveTo>
                    <a:pt x="0" y="0"/>
                  </a:moveTo>
                  <a:lnTo>
                    <a:pt x="12543" y="0"/>
                  </a:lnTo>
                  <a:lnTo>
                    <a:pt x="12543" y="1931111"/>
                  </a:lnTo>
                  <a:lnTo>
                    <a:pt x="0" y="1931111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endParaRPr lang="en-GB" sz="20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2543" cy="1988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sz="20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8246898" y="4489652"/>
            <a:ext cx="564573" cy="598223"/>
          </a:xfrm>
          <a:custGeom>
            <a:avLst/>
            <a:gdLst/>
            <a:ahLst/>
            <a:cxnLst/>
            <a:rect l="l" t="t" r="r" b="b"/>
            <a:pathLst>
              <a:path w="564573" h="598223">
                <a:moveTo>
                  <a:pt x="0" y="0"/>
                </a:moveTo>
                <a:lnTo>
                  <a:pt x="564574" y="0"/>
                </a:lnTo>
                <a:lnTo>
                  <a:pt x="564574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0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223750" y="3049157"/>
            <a:ext cx="646728" cy="598223"/>
          </a:xfrm>
          <a:custGeom>
            <a:avLst/>
            <a:gdLst/>
            <a:ahLst/>
            <a:cxnLst/>
            <a:rect l="l" t="t" r="r" b="b"/>
            <a:pathLst>
              <a:path w="646728" h="598223">
                <a:moveTo>
                  <a:pt x="0" y="0"/>
                </a:moveTo>
                <a:lnTo>
                  <a:pt x="646728" y="0"/>
                </a:lnTo>
                <a:lnTo>
                  <a:pt x="646728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0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291218" y="1528624"/>
            <a:ext cx="535410" cy="598223"/>
          </a:xfrm>
          <a:custGeom>
            <a:avLst/>
            <a:gdLst/>
            <a:ahLst/>
            <a:cxnLst/>
            <a:rect l="l" t="t" r="r" b="b"/>
            <a:pathLst>
              <a:path w="535410" h="598223">
                <a:moveTo>
                  <a:pt x="0" y="0"/>
                </a:moveTo>
                <a:lnTo>
                  <a:pt x="535410" y="0"/>
                </a:lnTo>
                <a:lnTo>
                  <a:pt x="535410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0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289264" y="5845767"/>
            <a:ext cx="535410" cy="598223"/>
          </a:xfrm>
          <a:custGeom>
            <a:avLst/>
            <a:gdLst/>
            <a:ahLst/>
            <a:cxnLst/>
            <a:rect l="l" t="t" r="r" b="b"/>
            <a:pathLst>
              <a:path w="535410" h="598223">
                <a:moveTo>
                  <a:pt x="0" y="0"/>
                </a:moveTo>
                <a:lnTo>
                  <a:pt x="535410" y="0"/>
                </a:lnTo>
                <a:lnTo>
                  <a:pt x="535410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0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-3150886" y="1477407"/>
            <a:ext cx="10782626" cy="5571093"/>
            <a:chOff x="0" y="0"/>
            <a:chExt cx="2839868" cy="5382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39869" cy="538257"/>
            </a:xfrm>
            <a:custGeom>
              <a:avLst/>
              <a:gdLst/>
              <a:ahLst/>
              <a:cxnLst/>
              <a:rect l="l" t="t" r="r" b="b"/>
              <a:pathLst>
                <a:path w="2839869" h="538257">
                  <a:moveTo>
                    <a:pt x="10770" y="0"/>
                  </a:moveTo>
                  <a:lnTo>
                    <a:pt x="2829098" y="0"/>
                  </a:lnTo>
                  <a:cubicBezTo>
                    <a:pt x="2831955" y="0"/>
                    <a:pt x="2834694" y="1135"/>
                    <a:pt x="2836714" y="3154"/>
                  </a:cubicBezTo>
                  <a:cubicBezTo>
                    <a:pt x="2838734" y="5174"/>
                    <a:pt x="2839869" y="7914"/>
                    <a:pt x="2839869" y="10770"/>
                  </a:cubicBezTo>
                  <a:lnTo>
                    <a:pt x="2839869" y="527487"/>
                  </a:lnTo>
                  <a:cubicBezTo>
                    <a:pt x="2839869" y="530343"/>
                    <a:pt x="2838734" y="533082"/>
                    <a:pt x="2836714" y="535102"/>
                  </a:cubicBezTo>
                  <a:cubicBezTo>
                    <a:pt x="2834694" y="537122"/>
                    <a:pt x="2831955" y="538257"/>
                    <a:pt x="2829098" y="538257"/>
                  </a:cubicBezTo>
                  <a:lnTo>
                    <a:pt x="10770" y="538257"/>
                  </a:lnTo>
                  <a:cubicBezTo>
                    <a:pt x="7914" y="538257"/>
                    <a:pt x="5174" y="537122"/>
                    <a:pt x="3154" y="535102"/>
                  </a:cubicBezTo>
                  <a:cubicBezTo>
                    <a:pt x="1135" y="533082"/>
                    <a:pt x="0" y="530343"/>
                    <a:pt x="0" y="527487"/>
                  </a:cubicBezTo>
                  <a:lnTo>
                    <a:pt x="0" y="10770"/>
                  </a:lnTo>
                  <a:cubicBezTo>
                    <a:pt x="0" y="7914"/>
                    <a:pt x="1135" y="5174"/>
                    <a:pt x="3154" y="3154"/>
                  </a:cubicBezTo>
                  <a:cubicBezTo>
                    <a:pt x="5174" y="1135"/>
                    <a:pt x="7914" y="0"/>
                    <a:pt x="10770" y="0"/>
                  </a:cubicBezTo>
                  <a:close/>
                </a:path>
              </a:pathLst>
            </a:custGeom>
            <a:solidFill>
              <a:schemeClr val="accent5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2839868" cy="595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noProof="0" dirty="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128025" y="1596596"/>
            <a:ext cx="834645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Express similar desire/intent to quit but have lower success rates</a:t>
            </a:r>
            <a:endParaRPr lang="en-GB" sz="32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"/>
              <a:cs typeface="Rubik"/>
              <a:sym typeface="Rubik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101634" y="3218906"/>
            <a:ext cx="842654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Have less familial/social support in quit attempts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101634" y="4611922"/>
            <a:ext cx="81153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Experience higher dependency</a:t>
            </a:r>
            <a:endParaRPr lang="en-GB" sz="32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"/>
              <a:cs typeface="Rubik"/>
              <a:sym typeface="Rubik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144000" y="5793222"/>
            <a:ext cx="834645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56"/>
              </a:lnSpc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Experience more c</a:t>
            </a:r>
            <a:r>
              <a:rPr lang="en-GB" sz="3200" noProof="0" dirty="0" err="1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hallenging</a:t>
            </a:r>
            <a:r>
              <a:rPr lang="en-GB" sz="32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 life circumstances and/or trauma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0772" y="1695417"/>
            <a:ext cx="6052238" cy="5128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99"/>
              </a:lnSpc>
            </a:pPr>
            <a:r>
              <a:rPr lang="en-GB" sz="8000" b="1" noProof="0" dirty="0">
                <a:solidFill>
                  <a:srgbClr val="F8F8F8"/>
                </a:solidFill>
                <a:latin typeface="Fira Sans" panose="020B0503050000020004" pitchFamily="34" charset="0"/>
                <a:ea typeface="Rubik Bold"/>
                <a:cs typeface="Rubik Bold"/>
                <a:sym typeface="Rubik Bold"/>
              </a:rPr>
              <a:t>Social inequalities and smoking cessation</a:t>
            </a:r>
          </a:p>
        </p:txBody>
      </p:sp>
      <p:sp>
        <p:nvSpPr>
          <p:cNvPr id="23" name="Freeform 23"/>
          <p:cNvSpPr/>
          <p:nvPr/>
        </p:nvSpPr>
        <p:spPr>
          <a:xfrm>
            <a:off x="8305800" y="7579107"/>
            <a:ext cx="535410" cy="598223"/>
          </a:xfrm>
          <a:custGeom>
            <a:avLst/>
            <a:gdLst/>
            <a:ahLst/>
            <a:cxnLst/>
            <a:rect l="l" t="t" r="r" b="b"/>
            <a:pathLst>
              <a:path w="535410" h="598223">
                <a:moveTo>
                  <a:pt x="0" y="0"/>
                </a:moveTo>
                <a:lnTo>
                  <a:pt x="535410" y="0"/>
                </a:lnTo>
                <a:lnTo>
                  <a:pt x="535410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0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128026" y="7652614"/>
            <a:ext cx="81153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Have immediate/urgent concerns which supersede smoking cessation</a:t>
            </a:r>
            <a:endParaRPr lang="en-GB" sz="32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"/>
              <a:cs typeface="Rubik"/>
              <a:sym typeface="Rubik"/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571F797E-3870-3BA2-967A-8FCFAD36BEC0}"/>
              </a:ext>
            </a:extLst>
          </p:cNvPr>
          <p:cNvSpPr txBox="1"/>
          <p:nvPr/>
        </p:nvSpPr>
        <p:spPr>
          <a:xfrm>
            <a:off x="6819569" y="548891"/>
            <a:ext cx="10735005" cy="468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Socially vulnerable individuals or communities:</a:t>
            </a:r>
            <a:endParaRPr lang="en-GB" sz="36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8C8C5F-6850-9505-38FF-83C033B80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FF5CA41-E67E-8A8E-714D-C0BE91FE1C66}"/>
              </a:ext>
            </a:extLst>
          </p:cNvPr>
          <p:cNvGrpSpPr/>
          <p:nvPr/>
        </p:nvGrpSpPr>
        <p:grpSpPr>
          <a:xfrm>
            <a:off x="8645342" y="1377276"/>
            <a:ext cx="45719" cy="4750665"/>
            <a:chOff x="0" y="0"/>
            <a:chExt cx="12543" cy="193111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D039E75-BB97-C69B-EF28-2CA07998703D}"/>
                </a:ext>
              </a:extLst>
            </p:cNvPr>
            <p:cNvSpPr/>
            <p:nvPr/>
          </p:nvSpPr>
          <p:spPr>
            <a:xfrm>
              <a:off x="0" y="0"/>
              <a:ext cx="12543" cy="1931111"/>
            </a:xfrm>
            <a:custGeom>
              <a:avLst/>
              <a:gdLst/>
              <a:ahLst/>
              <a:cxnLst/>
              <a:rect l="l" t="t" r="r" b="b"/>
              <a:pathLst>
                <a:path w="12543" h="1931111">
                  <a:moveTo>
                    <a:pt x="0" y="0"/>
                  </a:moveTo>
                  <a:lnTo>
                    <a:pt x="12543" y="0"/>
                  </a:lnTo>
                  <a:lnTo>
                    <a:pt x="12543" y="1931111"/>
                  </a:lnTo>
                  <a:lnTo>
                    <a:pt x="0" y="1931111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/>
            <a:lstStyle/>
            <a:p>
              <a:endParaRPr lang="en-GB" sz="2400" noProof="0" dirty="0">
                <a:latin typeface="Fira Sans" panose="020B05030500000200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A96FE37-24C1-911C-A4F4-78D75ADE5BC6}"/>
                </a:ext>
              </a:extLst>
            </p:cNvPr>
            <p:cNvSpPr txBox="1"/>
            <p:nvPr/>
          </p:nvSpPr>
          <p:spPr>
            <a:xfrm>
              <a:off x="0" y="-57150"/>
              <a:ext cx="12543" cy="1988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sz="2400" noProof="0" dirty="0">
                <a:latin typeface="Fira Sans" panose="020B0503050000020004" pitchFamily="34" charset="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10EA2208-07A1-F5F7-17AE-AB107B1AE699}"/>
              </a:ext>
            </a:extLst>
          </p:cNvPr>
          <p:cNvSpPr/>
          <p:nvPr/>
        </p:nvSpPr>
        <p:spPr>
          <a:xfrm>
            <a:off x="8386207" y="3756837"/>
            <a:ext cx="564573" cy="598223"/>
          </a:xfrm>
          <a:custGeom>
            <a:avLst/>
            <a:gdLst/>
            <a:ahLst/>
            <a:cxnLst/>
            <a:rect l="l" t="t" r="r" b="b"/>
            <a:pathLst>
              <a:path w="564573" h="598223">
                <a:moveTo>
                  <a:pt x="0" y="0"/>
                </a:moveTo>
                <a:lnTo>
                  <a:pt x="564574" y="0"/>
                </a:lnTo>
                <a:lnTo>
                  <a:pt x="564574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4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4A07FCE-CEA9-0AC1-73F1-983F991FFFA0}"/>
              </a:ext>
            </a:extLst>
          </p:cNvPr>
          <p:cNvSpPr/>
          <p:nvPr/>
        </p:nvSpPr>
        <p:spPr>
          <a:xfrm>
            <a:off x="8397093" y="1830173"/>
            <a:ext cx="535410" cy="598223"/>
          </a:xfrm>
          <a:custGeom>
            <a:avLst/>
            <a:gdLst/>
            <a:ahLst/>
            <a:cxnLst/>
            <a:rect l="l" t="t" r="r" b="b"/>
            <a:pathLst>
              <a:path w="535410" h="598223">
                <a:moveTo>
                  <a:pt x="0" y="0"/>
                </a:moveTo>
                <a:lnTo>
                  <a:pt x="535410" y="0"/>
                </a:lnTo>
                <a:lnTo>
                  <a:pt x="535410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4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AB432D6-19AB-C90C-5207-AFD3D042FF70}"/>
              </a:ext>
            </a:extLst>
          </p:cNvPr>
          <p:cNvSpPr/>
          <p:nvPr/>
        </p:nvSpPr>
        <p:spPr>
          <a:xfrm>
            <a:off x="8370787" y="5204611"/>
            <a:ext cx="646728" cy="598223"/>
          </a:xfrm>
          <a:custGeom>
            <a:avLst/>
            <a:gdLst/>
            <a:ahLst/>
            <a:cxnLst/>
            <a:rect l="l" t="t" r="r" b="b"/>
            <a:pathLst>
              <a:path w="646728" h="598223">
                <a:moveTo>
                  <a:pt x="0" y="0"/>
                </a:moveTo>
                <a:lnTo>
                  <a:pt x="646728" y="0"/>
                </a:lnTo>
                <a:lnTo>
                  <a:pt x="646728" y="598223"/>
                </a:lnTo>
                <a:lnTo>
                  <a:pt x="0" y="5982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4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19D94360-30D1-DE18-ED70-8769AA8CB395}"/>
              </a:ext>
            </a:extLst>
          </p:cNvPr>
          <p:cNvSpPr txBox="1"/>
          <p:nvPr/>
        </p:nvSpPr>
        <p:spPr>
          <a:xfrm>
            <a:off x="9283037" y="3756837"/>
            <a:ext cx="81153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Are less likely to use pharmacotherapy for sufficient period</a:t>
            </a:r>
            <a:endParaRPr lang="en-GB" sz="36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"/>
              <a:cs typeface="Rubik"/>
              <a:sym typeface="Rubik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DA9216A4-6853-DE28-AD33-D48D2CF6DC3B}"/>
              </a:ext>
            </a:extLst>
          </p:cNvPr>
          <p:cNvSpPr txBox="1"/>
          <p:nvPr/>
        </p:nvSpPr>
        <p:spPr>
          <a:xfrm>
            <a:off x="9296400" y="5204611"/>
            <a:ext cx="81153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36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Are less likely to complete behaviour support programmes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36C71AB3-7162-ED79-2AE3-AAE74B54CC66}"/>
              </a:ext>
            </a:extLst>
          </p:cNvPr>
          <p:cNvSpPr txBox="1"/>
          <p:nvPr/>
        </p:nvSpPr>
        <p:spPr>
          <a:xfrm>
            <a:off x="9219320" y="1449035"/>
            <a:ext cx="7734300" cy="1853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See cessation support as difficult to access, and have uncertainty over who to ask for help/how to access services</a:t>
            </a:r>
            <a:endParaRPr lang="en-GB" sz="36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"/>
              <a:cs typeface="Rubik"/>
              <a:sym typeface="Rubik"/>
            </a:endParaRP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B42A701F-4DA2-2A5B-EF76-44CFEC419DD4}"/>
              </a:ext>
            </a:extLst>
          </p:cNvPr>
          <p:cNvGrpSpPr/>
          <p:nvPr/>
        </p:nvGrpSpPr>
        <p:grpSpPr>
          <a:xfrm>
            <a:off x="-3150886" y="952500"/>
            <a:ext cx="10782626" cy="5571093"/>
            <a:chOff x="0" y="0"/>
            <a:chExt cx="2839868" cy="538257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68184C4-9B20-F8EE-813B-3C12F8AF5460}"/>
                </a:ext>
              </a:extLst>
            </p:cNvPr>
            <p:cNvSpPr/>
            <p:nvPr/>
          </p:nvSpPr>
          <p:spPr>
            <a:xfrm>
              <a:off x="0" y="0"/>
              <a:ext cx="2839869" cy="538257"/>
            </a:xfrm>
            <a:custGeom>
              <a:avLst/>
              <a:gdLst/>
              <a:ahLst/>
              <a:cxnLst/>
              <a:rect l="l" t="t" r="r" b="b"/>
              <a:pathLst>
                <a:path w="2839869" h="538257">
                  <a:moveTo>
                    <a:pt x="10770" y="0"/>
                  </a:moveTo>
                  <a:lnTo>
                    <a:pt x="2829098" y="0"/>
                  </a:lnTo>
                  <a:cubicBezTo>
                    <a:pt x="2831955" y="0"/>
                    <a:pt x="2834694" y="1135"/>
                    <a:pt x="2836714" y="3154"/>
                  </a:cubicBezTo>
                  <a:cubicBezTo>
                    <a:pt x="2838734" y="5174"/>
                    <a:pt x="2839869" y="7914"/>
                    <a:pt x="2839869" y="10770"/>
                  </a:cubicBezTo>
                  <a:lnTo>
                    <a:pt x="2839869" y="527487"/>
                  </a:lnTo>
                  <a:cubicBezTo>
                    <a:pt x="2839869" y="530343"/>
                    <a:pt x="2838734" y="533082"/>
                    <a:pt x="2836714" y="535102"/>
                  </a:cubicBezTo>
                  <a:cubicBezTo>
                    <a:pt x="2834694" y="537122"/>
                    <a:pt x="2831955" y="538257"/>
                    <a:pt x="2829098" y="538257"/>
                  </a:cubicBezTo>
                  <a:lnTo>
                    <a:pt x="10770" y="538257"/>
                  </a:lnTo>
                  <a:cubicBezTo>
                    <a:pt x="7914" y="538257"/>
                    <a:pt x="5174" y="537122"/>
                    <a:pt x="3154" y="535102"/>
                  </a:cubicBezTo>
                  <a:cubicBezTo>
                    <a:pt x="1135" y="533082"/>
                    <a:pt x="0" y="530343"/>
                    <a:pt x="0" y="527487"/>
                  </a:cubicBezTo>
                  <a:lnTo>
                    <a:pt x="0" y="10770"/>
                  </a:lnTo>
                  <a:cubicBezTo>
                    <a:pt x="0" y="7914"/>
                    <a:pt x="1135" y="5174"/>
                    <a:pt x="3154" y="3154"/>
                  </a:cubicBezTo>
                  <a:cubicBezTo>
                    <a:pt x="5174" y="1135"/>
                    <a:pt x="7914" y="0"/>
                    <a:pt x="10770" y="0"/>
                  </a:cubicBezTo>
                  <a:close/>
                </a:path>
              </a:pathLst>
            </a:custGeom>
            <a:solidFill>
              <a:schemeClr val="accent5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F7BCE0F7-9BE4-A807-E5CE-1733BCD6485F}"/>
                </a:ext>
              </a:extLst>
            </p:cNvPr>
            <p:cNvSpPr txBox="1"/>
            <p:nvPr/>
          </p:nvSpPr>
          <p:spPr>
            <a:xfrm>
              <a:off x="0" y="-57150"/>
              <a:ext cx="2839868" cy="595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noProof="0" dirty="0"/>
            </a:p>
          </p:txBody>
        </p:sp>
      </p:grpSp>
      <p:sp>
        <p:nvSpPr>
          <p:cNvPr id="11" name="TextBox 22">
            <a:extLst>
              <a:ext uri="{FF2B5EF4-FFF2-40B4-BE49-F238E27FC236}">
                <a16:creationId xmlns:a16="http://schemas.microsoft.com/office/drawing/2014/main" id="{3552A1A9-EB58-52B1-A3BF-DCBDD0F06CE9}"/>
              </a:ext>
            </a:extLst>
          </p:cNvPr>
          <p:cNvSpPr txBox="1"/>
          <p:nvPr/>
        </p:nvSpPr>
        <p:spPr>
          <a:xfrm>
            <a:off x="1010772" y="1170510"/>
            <a:ext cx="6052238" cy="5128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99"/>
              </a:lnSpc>
            </a:pPr>
            <a:r>
              <a:rPr lang="en-GB" sz="8000" b="1" noProof="0" dirty="0">
                <a:solidFill>
                  <a:srgbClr val="F8F8F8"/>
                </a:solidFill>
                <a:latin typeface="Fira Sans" panose="020B0503050000020004" pitchFamily="34" charset="0"/>
                <a:ea typeface="Rubik Bold"/>
                <a:cs typeface="Rubik Bold"/>
                <a:sym typeface="Rubik Bold"/>
              </a:rPr>
              <a:t>Social inequalities and smoking cessation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6221DF51-85B9-3599-B2DA-ED1D9B9801D0}"/>
              </a:ext>
            </a:extLst>
          </p:cNvPr>
          <p:cNvSpPr txBox="1"/>
          <p:nvPr/>
        </p:nvSpPr>
        <p:spPr>
          <a:xfrm>
            <a:off x="8077200" y="602438"/>
            <a:ext cx="10735005" cy="468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Socially vulnerable individuals or communities:</a:t>
            </a:r>
            <a:endParaRPr lang="en-GB" sz="36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"/>
              <a:cs typeface="Rubik"/>
              <a:sym typeface="Rubik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01DD6400-68E0-E56D-CBA2-9FAA5D16D191}"/>
              </a:ext>
            </a:extLst>
          </p:cNvPr>
          <p:cNvSpPr txBox="1"/>
          <p:nvPr/>
        </p:nvSpPr>
        <p:spPr>
          <a:xfrm>
            <a:off x="1447800" y="6667500"/>
            <a:ext cx="16357701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GB" sz="3400" noProof="0" dirty="0">
                <a:solidFill>
                  <a:schemeClr val="accent3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None of these barriers are primarily about knowledge.</a:t>
            </a:r>
          </a:p>
          <a:p>
            <a:pPr algn="l"/>
            <a:r>
              <a:rPr lang="en-GB" sz="3400" noProof="0" dirty="0">
                <a:solidFill>
                  <a:schemeClr val="accent3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Most people who smoke already understand the risks. </a:t>
            </a:r>
          </a:p>
          <a:p>
            <a:pPr algn="l"/>
            <a:r>
              <a:rPr lang="en-GB" sz="3400" noProof="0" dirty="0">
                <a:solidFill>
                  <a:schemeClr val="accent3"/>
                </a:solidFill>
                <a:latin typeface="Fira Sans" panose="020B0503050000020004" pitchFamily="34" charset="0"/>
                <a:ea typeface="Rubik"/>
                <a:cs typeface="Rubik"/>
                <a:sym typeface="Rubik"/>
              </a:rPr>
              <a:t>The challenge is often navigating smoking within the context of daily life.</a:t>
            </a:r>
          </a:p>
        </p:txBody>
      </p:sp>
    </p:spTree>
    <p:extLst>
      <p:ext uri="{BB962C8B-B14F-4D97-AF65-F5344CB8AC3E}">
        <p14:creationId xmlns:p14="http://schemas.microsoft.com/office/powerpoint/2010/main" val="132115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2400" y="-94910"/>
            <a:ext cx="19312370" cy="1809410"/>
            <a:chOff x="0" y="0"/>
            <a:chExt cx="2858015" cy="3362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8015" cy="336240"/>
            </a:xfrm>
            <a:custGeom>
              <a:avLst/>
              <a:gdLst/>
              <a:ahLst/>
              <a:cxnLst/>
              <a:rect l="l" t="t" r="r" b="b"/>
              <a:pathLst>
                <a:path w="2858015" h="336240">
                  <a:moveTo>
                    <a:pt x="10702" y="0"/>
                  </a:moveTo>
                  <a:lnTo>
                    <a:pt x="2847313" y="0"/>
                  </a:lnTo>
                  <a:cubicBezTo>
                    <a:pt x="2850152" y="0"/>
                    <a:pt x="2852874" y="1127"/>
                    <a:pt x="2854881" y="3134"/>
                  </a:cubicBezTo>
                  <a:cubicBezTo>
                    <a:pt x="2856888" y="5141"/>
                    <a:pt x="2858015" y="7863"/>
                    <a:pt x="2858015" y="10702"/>
                  </a:cubicBezTo>
                  <a:lnTo>
                    <a:pt x="2858015" y="325538"/>
                  </a:lnTo>
                  <a:cubicBezTo>
                    <a:pt x="2858015" y="328376"/>
                    <a:pt x="2856888" y="331098"/>
                    <a:pt x="2854881" y="333105"/>
                  </a:cubicBezTo>
                  <a:cubicBezTo>
                    <a:pt x="2852874" y="335112"/>
                    <a:pt x="2850152" y="336240"/>
                    <a:pt x="2847313" y="336240"/>
                  </a:cubicBezTo>
                  <a:lnTo>
                    <a:pt x="10702" y="336240"/>
                  </a:lnTo>
                  <a:cubicBezTo>
                    <a:pt x="7863" y="336240"/>
                    <a:pt x="5141" y="335112"/>
                    <a:pt x="3134" y="333105"/>
                  </a:cubicBezTo>
                  <a:cubicBezTo>
                    <a:pt x="1127" y="331098"/>
                    <a:pt x="0" y="328376"/>
                    <a:pt x="0" y="325538"/>
                  </a:cubicBezTo>
                  <a:lnTo>
                    <a:pt x="0" y="10702"/>
                  </a:lnTo>
                  <a:cubicBezTo>
                    <a:pt x="0" y="7863"/>
                    <a:pt x="1127" y="5141"/>
                    <a:pt x="3134" y="3134"/>
                  </a:cubicBezTo>
                  <a:cubicBezTo>
                    <a:pt x="5141" y="1127"/>
                    <a:pt x="7863" y="0"/>
                    <a:pt x="10702" y="0"/>
                  </a:cubicBezTo>
                  <a:close/>
                </a:path>
              </a:pathLst>
            </a:custGeom>
            <a:solidFill>
              <a:schemeClr val="accent3"/>
            </a:solidFill>
          </p:spPr>
          <p:txBody>
            <a:bodyPr/>
            <a:lstStyle/>
            <a:p>
              <a:endParaRPr lang="en-GB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858015" cy="393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33400" y="629451"/>
            <a:ext cx="17112479" cy="740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en-GB" sz="5500" noProof="0" dirty="0">
                <a:solidFill>
                  <a:schemeClr val="bg1"/>
                </a:solidFill>
                <a:latin typeface="Fira Sans" panose="020B0503050000020004" pitchFamily="34" charset="0"/>
                <a:ea typeface="Segoe Script"/>
                <a:cs typeface="Segoe Script"/>
                <a:sym typeface="Segoe Script"/>
              </a:rPr>
              <a:t>The limits of individual behaviour change models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21514" y="2022042"/>
            <a:ext cx="11656294" cy="8525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GB" sz="36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Individual approaches remain important but are often insufficient on their own when wider family, social and economic pressures remain unchanged..</a:t>
            </a:r>
          </a:p>
          <a:p>
            <a:pPr algn="l"/>
            <a:endParaRPr lang="en-GB" sz="280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 Bold"/>
              <a:cs typeface="Rubik" panose="020B0604020202020204" charset="-79"/>
              <a:sym typeface="Rubik Bold"/>
            </a:endParaRPr>
          </a:p>
          <a:p>
            <a:pPr algn="l"/>
            <a:r>
              <a:rPr lang="en-GB" sz="36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Individual behaviour approaches tend to: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underestimate the power of context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10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 Bold"/>
              <a:cs typeface="Rubik" panose="020B0604020202020204" charset="-79"/>
              <a:sym typeface="Rubik Bold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struggle in the presence of social reinforcement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 Bold"/>
              <a:cs typeface="Rubik" panose="020B0604020202020204" charset="-79"/>
              <a:sym typeface="Rubik Bold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widen inequalities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10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 Bold"/>
              <a:cs typeface="Rubik" panose="020B0604020202020204" charset="-79"/>
              <a:sym typeface="Rubik Bold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over-rely on motivation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 Bold"/>
              <a:cs typeface="Rubik" panose="020B0604020202020204" charset="-79"/>
              <a:sym typeface="Rubik Bold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avoid addressing structural stressors or relational dynamics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36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 Bold"/>
              <a:cs typeface="Rubik" panose="020B0604020202020204" charset="-79"/>
              <a:sym typeface="Rubik Bold"/>
            </a:endParaRPr>
          </a:p>
          <a:p>
            <a:pPr algn="l"/>
            <a:endParaRPr lang="en-GB" sz="36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 Bold"/>
              <a:cs typeface="Rubik" panose="020B0604020202020204" charset="-79"/>
              <a:sym typeface="Rubik Bold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 Bold"/>
              <a:cs typeface="Rubik" panose="020B0604020202020204" charset="-79"/>
              <a:sym typeface="Rubik Bold"/>
            </a:endParaRPr>
          </a:p>
        </p:txBody>
      </p:sp>
      <p:grpSp>
        <p:nvGrpSpPr>
          <p:cNvPr id="11" name="Group 11"/>
          <p:cNvGrpSpPr/>
          <p:nvPr/>
        </p:nvGrpSpPr>
        <p:grpSpPr>
          <a:xfrm rot="-10420030">
            <a:off x="424584" y="2750052"/>
            <a:ext cx="5770154" cy="4068827"/>
            <a:chOff x="-12700" y="-26670"/>
            <a:chExt cx="4860290" cy="3265170"/>
          </a:xfrm>
        </p:grpSpPr>
        <p:sp>
          <p:nvSpPr>
            <p:cNvPr id="12" name="Freeform 12"/>
            <p:cNvSpPr/>
            <p:nvPr/>
          </p:nvSpPr>
          <p:spPr>
            <a:xfrm flipH="1" flipV="1">
              <a:off x="12193" y="27115"/>
              <a:ext cx="4848098" cy="3210346"/>
            </a:xfrm>
            <a:custGeom>
              <a:avLst/>
              <a:gdLst/>
              <a:ahLst/>
              <a:cxnLst/>
              <a:rect l="l" t="t" r="r" b="b"/>
              <a:pathLst>
                <a:path w="4848098" h="3210346">
                  <a:moveTo>
                    <a:pt x="0" y="838432"/>
                  </a:moveTo>
                  <a:lnTo>
                    <a:pt x="0" y="486642"/>
                  </a:lnTo>
                  <a:cubicBezTo>
                    <a:pt x="0" y="197082"/>
                    <a:pt x="251459" y="-27708"/>
                    <a:pt x="538479" y="2772"/>
                  </a:cubicBezTo>
                  <a:lnTo>
                    <a:pt x="3813810" y="354562"/>
                  </a:lnTo>
                  <a:cubicBezTo>
                    <a:pt x="4033520" y="378692"/>
                    <a:pt x="4204970" y="545062"/>
                    <a:pt x="4241800" y="755882"/>
                  </a:cubicBezTo>
                  <a:lnTo>
                    <a:pt x="4292600" y="752072"/>
                  </a:lnTo>
                  <a:cubicBezTo>
                    <a:pt x="4566920" y="731752"/>
                    <a:pt x="4803140" y="941302"/>
                    <a:pt x="4815840" y="1215622"/>
                  </a:cubicBezTo>
                  <a:lnTo>
                    <a:pt x="4847590" y="1898882"/>
                  </a:lnTo>
                  <a:cubicBezTo>
                    <a:pt x="4860290" y="2180822"/>
                    <a:pt x="4632960" y="2411962"/>
                    <a:pt x="4352290" y="2406882"/>
                  </a:cubicBezTo>
                  <a:lnTo>
                    <a:pt x="4392930" y="2640562"/>
                  </a:lnTo>
                  <a:cubicBezTo>
                    <a:pt x="4447540" y="2956792"/>
                    <a:pt x="4187190" y="3237462"/>
                    <a:pt x="3868420" y="3208252"/>
                  </a:cubicBezTo>
                  <a:lnTo>
                    <a:pt x="508000" y="2902182"/>
                  </a:lnTo>
                  <a:cubicBezTo>
                    <a:pt x="276860" y="2880592"/>
                    <a:pt x="92710" y="2698982"/>
                    <a:pt x="68579" y="2467842"/>
                  </a:cubicBezTo>
                  <a:lnTo>
                    <a:pt x="55879" y="2351002"/>
                  </a:lnTo>
                  <a:cubicBezTo>
                    <a:pt x="25400" y="2063982"/>
                    <a:pt x="251460" y="1813792"/>
                    <a:pt x="539750" y="1813792"/>
                  </a:cubicBezTo>
                  <a:lnTo>
                    <a:pt x="745490" y="1813792"/>
                  </a:lnTo>
                  <a:cubicBezTo>
                    <a:pt x="745490" y="1803632"/>
                    <a:pt x="744220" y="1793472"/>
                    <a:pt x="744220" y="1784582"/>
                  </a:cubicBezTo>
                  <a:lnTo>
                    <a:pt x="744220" y="1470892"/>
                  </a:lnTo>
                  <a:cubicBezTo>
                    <a:pt x="744220" y="1420092"/>
                    <a:pt x="751840" y="1370562"/>
                    <a:pt x="767080" y="1323572"/>
                  </a:cubicBezTo>
                  <a:lnTo>
                    <a:pt x="487680" y="1323572"/>
                  </a:lnTo>
                  <a:cubicBezTo>
                    <a:pt x="218440" y="1324842"/>
                    <a:pt x="0" y="1106402"/>
                    <a:pt x="0" y="838432"/>
                  </a:cubicBezTo>
                  <a:close/>
                </a:path>
              </a:pathLst>
            </a:custGeom>
            <a:blipFill>
              <a:blip r:embed="rId2"/>
              <a:stretch>
                <a:fillRect t="-306" b="-306"/>
              </a:stretch>
            </a:blipFill>
          </p:spPr>
          <p:txBody>
            <a:bodyPr/>
            <a:lstStyle/>
            <a:p>
              <a:endParaRPr lang="en-GB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0407BC-34B5-BDA1-B8B4-ED2292A2F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BED9FB7-5778-2BE5-037C-4075A8131A3D}"/>
              </a:ext>
            </a:extLst>
          </p:cNvPr>
          <p:cNvGrpSpPr/>
          <p:nvPr/>
        </p:nvGrpSpPr>
        <p:grpSpPr>
          <a:xfrm>
            <a:off x="-152400" y="-94910"/>
            <a:ext cx="19312370" cy="1809410"/>
            <a:chOff x="0" y="0"/>
            <a:chExt cx="2858015" cy="33624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5713B73-3FF3-3B52-4865-D65150C486CD}"/>
                </a:ext>
              </a:extLst>
            </p:cNvPr>
            <p:cNvSpPr/>
            <p:nvPr/>
          </p:nvSpPr>
          <p:spPr>
            <a:xfrm>
              <a:off x="0" y="0"/>
              <a:ext cx="2858015" cy="336240"/>
            </a:xfrm>
            <a:custGeom>
              <a:avLst/>
              <a:gdLst/>
              <a:ahLst/>
              <a:cxnLst/>
              <a:rect l="l" t="t" r="r" b="b"/>
              <a:pathLst>
                <a:path w="2858015" h="336240">
                  <a:moveTo>
                    <a:pt x="10702" y="0"/>
                  </a:moveTo>
                  <a:lnTo>
                    <a:pt x="2847313" y="0"/>
                  </a:lnTo>
                  <a:cubicBezTo>
                    <a:pt x="2850152" y="0"/>
                    <a:pt x="2852874" y="1127"/>
                    <a:pt x="2854881" y="3134"/>
                  </a:cubicBezTo>
                  <a:cubicBezTo>
                    <a:pt x="2856888" y="5141"/>
                    <a:pt x="2858015" y="7863"/>
                    <a:pt x="2858015" y="10702"/>
                  </a:cubicBezTo>
                  <a:lnTo>
                    <a:pt x="2858015" y="325538"/>
                  </a:lnTo>
                  <a:cubicBezTo>
                    <a:pt x="2858015" y="328376"/>
                    <a:pt x="2856888" y="331098"/>
                    <a:pt x="2854881" y="333105"/>
                  </a:cubicBezTo>
                  <a:cubicBezTo>
                    <a:pt x="2852874" y="335112"/>
                    <a:pt x="2850152" y="336240"/>
                    <a:pt x="2847313" y="336240"/>
                  </a:cubicBezTo>
                  <a:lnTo>
                    <a:pt x="10702" y="336240"/>
                  </a:lnTo>
                  <a:cubicBezTo>
                    <a:pt x="7863" y="336240"/>
                    <a:pt x="5141" y="335112"/>
                    <a:pt x="3134" y="333105"/>
                  </a:cubicBezTo>
                  <a:cubicBezTo>
                    <a:pt x="1127" y="331098"/>
                    <a:pt x="0" y="328376"/>
                    <a:pt x="0" y="325538"/>
                  </a:cubicBezTo>
                  <a:lnTo>
                    <a:pt x="0" y="10702"/>
                  </a:lnTo>
                  <a:cubicBezTo>
                    <a:pt x="0" y="7863"/>
                    <a:pt x="1127" y="5141"/>
                    <a:pt x="3134" y="3134"/>
                  </a:cubicBezTo>
                  <a:cubicBezTo>
                    <a:pt x="5141" y="1127"/>
                    <a:pt x="7863" y="0"/>
                    <a:pt x="10702" y="0"/>
                  </a:cubicBezTo>
                  <a:close/>
                </a:path>
              </a:pathLst>
            </a:custGeom>
            <a:solidFill>
              <a:schemeClr val="accent3"/>
            </a:solidFill>
          </p:spPr>
          <p:txBody>
            <a:bodyPr/>
            <a:lstStyle/>
            <a:p>
              <a:endParaRPr lang="en-GB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ADDFA64-FC41-1895-63C4-51FE3A55FF9E}"/>
                </a:ext>
              </a:extLst>
            </p:cNvPr>
            <p:cNvSpPr txBox="1"/>
            <p:nvPr/>
          </p:nvSpPr>
          <p:spPr>
            <a:xfrm>
              <a:off x="0" y="-57150"/>
              <a:ext cx="2858015" cy="393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lang="en-GB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6C6F3C20-369C-47AF-F66F-3B17E7A8EABC}"/>
              </a:ext>
            </a:extLst>
          </p:cNvPr>
          <p:cNvSpPr txBox="1"/>
          <p:nvPr/>
        </p:nvSpPr>
        <p:spPr>
          <a:xfrm>
            <a:off x="533400" y="629451"/>
            <a:ext cx="17112479" cy="740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en-GB" sz="5500" noProof="0" dirty="0">
                <a:solidFill>
                  <a:schemeClr val="bg1"/>
                </a:solidFill>
                <a:latin typeface="Fira Sans" panose="020B0503050000020004" pitchFamily="34" charset="0"/>
                <a:ea typeface="Segoe Script"/>
                <a:cs typeface="Segoe Script"/>
                <a:sym typeface="Segoe Script"/>
              </a:rPr>
              <a:t>The limits of individual behaviour change models 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407DB6C8-8759-6F50-3EBE-8626104FD794}"/>
              </a:ext>
            </a:extLst>
          </p:cNvPr>
          <p:cNvSpPr txBox="1"/>
          <p:nvPr/>
        </p:nvSpPr>
        <p:spPr>
          <a:xfrm>
            <a:off x="6421514" y="2022042"/>
            <a:ext cx="11656294" cy="7201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GB" sz="36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Socially vulnerable families: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Face complex daily living – stress, poverty, unstable housing conditions etc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Have competing priorities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Have limited control over certain aspects of life</a:t>
            </a:r>
          </a:p>
          <a:p>
            <a:pPr algn="l"/>
            <a:endParaRPr lang="en-GB" sz="360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 Bold"/>
              <a:cs typeface="Rubik" panose="020B0604020202020204" charset="-79"/>
              <a:sym typeface="Rubik Bold"/>
            </a:endParaRPr>
          </a:p>
          <a:p>
            <a:pPr algn="l"/>
            <a:r>
              <a:rPr lang="en-GB" sz="36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We know that: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Advice alone ≠ change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Motivation exists alongside constraint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There is a </a:t>
            </a:r>
            <a:r>
              <a:rPr lang="en-GB" sz="360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r</a:t>
            </a:r>
            <a:r>
              <a:rPr lang="en-GB" sz="3600" noProof="0" dirty="0" err="1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isk</a:t>
            </a:r>
            <a:r>
              <a:rPr lang="en-GB" sz="3600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Rubik Bold"/>
                <a:cs typeface="Rubik" panose="020B0604020202020204" charset="-79"/>
                <a:sym typeface="Rubik Bold"/>
              </a:rPr>
              <a:t> of deficit framing and disengagement when we don’t acknowledge all of this</a:t>
            </a:r>
          </a:p>
          <a:p>
            <a:pPr algn="l"/>
            <a:endParaRPr lang="en-GB" sz="36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 Bold"/>
              <a:cs typeface="Rubik" panose="020B0604020202020204" charset="-79"/>
              <a:sym typeface="Rubik Bold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noProof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Rubik Bold"/>
              <a:cs typeface="Rubik" panose="020B0604020202020204" charset="-79"/>
              <a:sym typeface="Rubik Bold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9BD27DC2-EC42-B761-1A52-027668DB6BB8}"/>
              </a:ext>
            </a:extLst>
          </p:cNvPr>
          <p:cNvGrpSpPr/>
          <p:nvPr/>
        </p:nvGrpSpPr>
        <p:grpSpPr>
          <a:xfrm rot="-10420030">
            <a:off x="424584" y="2750052"/>
            <a:ext cx="5770154" cy="4068827"/>
            <a:chOff x="-12700" y="-26670"/>
            <a:chExt cx="4860290" cy="326517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102DBF6-AB56-D735-F5DD-B5377B9D67AC}"/>
                </a:ext>
              </a:extLst>
            </p:cNvPr>
            <p:cNvSpPr/>
            <p:nvPr/>
          </p:nvSpPr>
          <p:spPr>
            <a:xfrm flipH="1" flipV="1">
              <a:off x="12193" y="27115"/>
              <a:ext cx="4848098" cy="3210346"/>
            </a:xfrm>
            <a:custGeom>
              <a:avLst/>
              <a:gdLst/>
              <a:ahLst/>
              <a:cxnLst/>
              <a:rect l="l" t="t" r="r" b="b"/>
              <a:pathLst>
                <a:path w="4848098" h="3210346">
                  <a:moveTo>
                    <a:pt x="0" y="838432"/>
                  </a:moveTo>
                  <a:lnTo>
                    <a:pt x="0" y="486642"/>
                  </a:lnTo>
                  <a:cubicBezTo>
                    <a:pt x="0" y="197082"/>
                    <a:pt x="251459" y="-27708"/>
                    <a:pt x="538479" y="2772"/>
                  </a:cubicBezTo>
                  <a:lnTo>
                    <a:pt x="3813810" y="354562"/>
                  </a:lnTo>
                  <a:cubicBezTo>
                    <a:pt x="4033520" y="378692"/>
                    <a:pt x="4204970" y="545062"/>
                    <a:pt x="4241800" y="755882"/>
                  </a:cubicBezTo>
                  <a:lnTo>
                    <a:pt x="4292600" y="752072"/>
                  </a:lnTo>
                  <a:cubicBezTo>
                    <a:pt x="4566920" y="731752"/>
                    <a:pt x="4803140" y="941302"/>
                    <a:pt x="4815840" y="1215622"/>
                  </a:cubicBezTo>
                  <a:lnTo>
                    <a:pt x="4847590" y="1898882"/>
                  </a:lnTo>
                  <a:cubicBezTo>
                    <a:pt x="4860290" y="2180822"/>
                    <a:pt x="4632960" y="2411962"/>
                    <a:pt x="4352290" y="2406882"/>
                  </a:cubicBezTo>
                  <a:lnTo>
                    <a:pt x="4392930" y="2640562"/>
                  </a:lnTo>
                  <a:cubicBezTo>
                    <a:pt x="4447540" y="2956792"/>
                    <a:pt x="4187190" y="3237462"/>
                    <a:pt x="3868420" y="3208252"/>
                  </a:cubicBezTo>
                  <a:lnTo>
                    <a:pt x="508000" y="2902182"/>
                  </a:lnTo>
                  <a:cubicBezTo>
                    <a:pt x="276860" y="2880592"/>
                    <a:pt x="92710" y="2698982"/>
                    <a:pt x="68579" y="2467842"/>
                  </a:cubicBezTo>
                  <a:lnTo>
                    <a:pt x="55879" y="2351002"/>
                  </a:lnTo>
                  <a:cubicBezTo>
                    <a:pt x="25400" y="2063982"/>
                    <a:pt x="251460" y="1813792"/>
                    <a:pt x="539750" y="1813792"/>
                  </a:cubicBezTo>
                  <a:lnTo>
                    <a:pt x="745490" y="1813792"/>
                  </a:lnTo>
                  <a:cubicBezTo>
                    <a:pt x="745490" y="1803632"/>
                    <a:pt x="744220" y="1793472"/>
                    <a:pt x="744220" y="1784582"/>
                  </a:cubicBezTo>
                  <a:lnTo>
                    <a:pt x="744220" y="1470892"/>
                  </a:lnTo>
                  <a:cubicBezTo>
                    <a:pt x="744220" y="1420092"/>
                    <a:pt x="751840" y="1370562"/>
                    <a:pt x="767080" y="1323572"/>
                  </a:cubicBezTo>
                  <a:lnTo>
                    <a:pt x="487680" y="1323572"/>
                  </a:lnTo>
                  <a:cubicBezTo>
                    <a:pt x="218440" y="1324842"/>
                    <a:pt x="0" y="1106402"/>
                    <a:pt x="0" y="838432"/>
                  </a:cubicBezTo>
                  <a:close/>
                </a:path>
              </a:pathLst>
            </a:custGeom>
            <a:blipFill>
              <a:blip r:embed="rId2"/>
              <a:stretch>
                <a:fillRect t="-306" b="-306"/>
              </a:stretch>
            </a:blipFill>
          </p:spPr>
          <p:txBody>
            <a:bodyPr/>
            <a:lstStyle/>
            <a:p>
              <a:endParaRPr lang="en-GB" noProof="0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2629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(the larger one)">
  <a:themeElements>
    <a:clrScheme name="Custom 13">
      <a:dk1>
        <a:srgbClr val="484949"/>
      </a:dk1>
      <a:lt1>
        <a:sysClr val="window" lastClr="FFFFFF"/>
      </a:lt1>
      <a:dk2>
        <a:srgbClr val="1F497D"/>
      </a:dk2>
      <a:lt2>
        <a:srgbClr val="EFF8FB"/>
      </a:lt2>
      <a:accent1>
        <a:srgbClr val="87CDE2"/>
      </a:accent1>
      <a:accent2>
        <a:srgbClr val="0E66A0"/>
      </a:accent2>
      <a:accent3>
        <a:srgbClr val="F29320"/>
      </a:accent3>
      <a:accent4>
        <a:srgbClr val="DADBD9"/>
      </a:accent4>
      <a:accent5>
        <a:srgbClr val="706F6E"/>
      </a:accent5>
      <a:accent6>
        <a:srgbClr val="8EB64E"/>
      </a:accent6>
      <a:hlink>
        <a:srgbClr val="3582B0"/>
      </a:hlink>
      <a:folHlink>
        <a:srgbClr val="FF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(the larger one)  -  Read-Only" id="{DB0E393F-677D-4E76-BC46-441665CC38B8}" vid="{F7156067-274C-427F-921F-D8658C5705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(the larger one)</Template>
  <TotalTime>6780</TotalTime>
  <Words>1551</Words>
  <Application>Microsoft Office PowerPoint</Application>
  <PresentationFormat>Custom</PresentationFormat>
  <Paragraphs>197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Fira Sans</vt:lpstr>
      <vt:lpstr>Arial</vt:lpstr>
      <vt:lpstr>Calibri</vt:lpstr>
      <vt:lpstr>Aptos</vt:lpstr>
      <vt:lpstr>PowerPoint Template (the larger one)</vt:lpstr>
      <vt:lpstr>Whole Household Approach: Reducing nicotine harm in families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 and Equity Education Presentation in Colorful Photographic Style</dc:title>
  <dc:creator>Gillian Burton</dc:creator>
  <cp:lastModifiedBy>Gillian Burton</cp:lastModifiedBy>
  <cp:revision>92</cp:revision>
  <dcterms:created xsi:type="dcterms:W3CDTF">2006-08-16T00:00:00Z</dcterms:created>
  <dcterms:modified xsi:type="dcterms:W3CDTF">2026-06-03T08:05:43Z</dcterms:modified>
  <dc:identifier>DAHAcLFv-Dc</dc:identifier>
</cp:coreProperties>
</file>