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7" r:id="rId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425" autoAdjust="0"/>
  </p:normalViewPr>
  <p:slideViewPr>
    <p:cSldViewPr>
      <p:cViewPr>
        <p:scale>
          <a:sx n="38" d="100"/>
          <a:sy n="38" d="100"/>
        </p:scale>
        <p:origin x="-3096" y="-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3087C-764C-455A-93B7-786A0C20870E}" type="datetimeFigureOut">
              <a:rPr lang="en-GB" smtClean="0"/>
              <a:t>06/03/2015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84EB8-DC90-49D4-8ACB-E1561822B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462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4EB8-DC90-49D4-8ACB-E1561822B50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132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4EB8-DC90-49D4-8ACB-E1561822B50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068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4EB8-DC90-49D4-8ACB-E1561822B50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405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4EB8-DC90-49D4-8ACB-E1561822B50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10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4EB8-DC90-49D4-8ACB-E1561822B50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086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4EB8-DC90-49D4-8ACB-E1561822B50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035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4EB8-DC90-49D4-8ACB-E1561822B50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75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1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84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51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92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880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7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93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03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95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452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621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ublicheathreview@scotland.gsi.gov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Public Health in Scotland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Heather Cowan </a:t>
            </a:r>
          </a:p>
          <a:p>
            <a:r>
              <a:rPr lang="en-US" dirty="0" smtClean="0"/>
              <a:t>Policy Lead Scottish Government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Review of Public Health in Scotland</a:t>
            </a:r>
          </a:p>
          <a:p>
            <a:pPr marL="0" indent="0" algn="ctr">
              <a:buNone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/>
              <a:t>3 key domains of Public Health </a:t>
            </a:r>
            <a:r>
              <a:rPr lang="en-GB" dirty="0" smtClean="0"/>
              <a:t>Practice</a:t>
            </a:r>
            <a:endParaRPr lang="en-GB" dirty="0"/>
          </a:p>
          <a:p>
            <a:pPr>
              <a:buFont typeface="Wingdings" pitchFamily="2" charset="2"/>
              <a:buChar char="Ø"/>
            </a:pPr>
            <a:r>
              <a:rPr lang="en-GB" dirty="0"/>
              <a:t>Underpinned </a:t>
            </a:r>
            <a:r>
              <a:rPr lang="en-GB" dirty="0" smtClean="0"/>
              <a:t>evidence </a:t>
            </a:r>
            <a:r>
              <a:rPr lang="en-GB" dirty="0"/>
              <a:t>and </a:t>
            </a:r>
            <a:r>
              <a:rPr lang="en-GB" dirty="0" smtClean="0"/>
              <a:t>intelligence</a:t>
            </a:r>
          </a:p>
          <a:p>
            <a:pPr>
              <a:buFont typeface="Wingdings" pitchFamily="2" charset="2"/>
              <a:buChar char="Ø"/>
            </a:pPr>
            <a:endParaRPr lang="en-GB" dirty="0"/>
          </a:p>
          <a:p>
            <a:r>
              <a:rPr lang="en-GB" dirty="0"/>
              <a:t>How can we be more effective in tackling </a:t>
            </a:r>
            <a:r>
              <a:rPr lang="en-GB" dirty="0" smtClean="0"/>
              <a:t>inequalities</a:t>
            </a:r>
          </a:p>
          <a:p>
            <a:r>
              <a:rPr lang="en-GB" dirty="0" smtClean="0"/>
              <a:t>Integration </a:t>
            </a:r>
            <a:r>
              <a:rPr lang="en-GB" dirty="0"/>
              <a:t>of Health and Social </a:t>
            </a:r>
            <a:r>
              <a:rPr lang="en-GB" dirty="0" smtClean="0"/>
              <a:t>Care</a:t>
            </a:r>
          </a:p>
        </p:txBody>
      </p:sp>
    </p:spTree>
    <p:extLst>
      <p:ext uri="{BB962C8B-B14F-4D97-AF65-F5344CB8AC3E}">
        <p14:creationId xmlns:p14="http://schemas.microsoft.com/office/powerpoint/2010/main" val="228646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dirty="0"/>
              <a:t>Requested by Ministers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Endorsed by incoming Cabinet Secretary and Minister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Desire to develop Public Health response further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Keep traditional work but expand contribution to tackling inequalities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362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Ministers established Review Group</a:t>
            </a:r>
          </a:p>
          <a:p>
            <a:pPr marL="0" indent="0" algn="ctr">
              <a:buNone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Public </a:t>
            </a:r>
            <a:r>
              <a:rPr lang="en-GB" dirty="0"/>
              <a:t>Health </a:t>
            </a:r>
            <a:r>
              <a:rPr lang="en-GB" dirty="0" smtClean="0"/>
              <a:t>expertise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NHS, Local Authority, </a:t>
            </a:r>
            <a:r>
              <a:rPr lang="en-GB" dirty="0" err="1" smtClean="0"/>
              <a:t>COSLA</a:t>
            </a:r>
            <a:r>
              <a:rPr lang="en-GB" dirty="0" smtClean="0"/>
              <a:t>, third sector </a:t>
            </a:r>
            <a:endParaRPr lang="en-GB" dirty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Scottish Government provide Secretariat support</a:t>
            </a:r>
            <a:endParaRPr lang="en-GB" dirty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Stakeholder input</a:t>
            </a:r>
          </a:p>
        </p:txBody>
      </p:sp>
    </p:spTree>
    <p:extLst>
      <p:ext uri="{BB962C8B-B14F-4D97-AF65-F5344CB8AC3E}">
        <p14:creationId xmlns:p14="http://schemas.microsoft.com/office/powerpoint/2010/main" val="74819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When?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Announced November 2014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Recommendation to Ministers in 2015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Initial engagement seeking responses to 5 questions by Feb 2015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Take stock June/July and identify any further work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36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Third Sector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What is the relationship with Public Health?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What are the opportunities?</a:t>
            </a:r>
          </a:p>
          <a:p>
            <a:r>
              <a:rPr lang="en-GB" dirty="0" smtClean="0"/>
              <a:t>Advocates</a:t>
            </a:r>
          </a:p>
          <a:p>
            <a:r>
              <a:rPr lang="en-GB" dirty="0" smtClean="0"/>
              <a:t>Influencers</a:t>
            </a:r>
          </a:p>
          <a:p>
            <a:r>
              <a:rPr lang="en-GB" dirty="0" smtClean="0"/>
              <a:t>Deliverers of service</a:t>
            </a:r>
          </a:p>
          <a:p>
            <a:r>
              <a:rPr lang="en-GB" dirty="0" smtClean="0"/>
              <a:t>Parties in Partnerships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6685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Expectations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Strengthen </a:t>
            </a:r>
            <a:r>
              <a:rPr lang="en-GB" dirty="0"/>
              <a:t>the contribution of Public Health in </a:t>
            </a:r>
            <a:r>
              <a:rPr lang="en-GB" dirty="0" smtClean="0"/>
              <a:t>Scotland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Maximise </a:t>
            </a:r>
            <a:r>
              <a:rPr lang="en-GB" dirty="0"/>
              <a:t>the effectiveness and efficiency of the public health resource in </a:t>
            </a:r>
            <a:r>
              <a:rPr lang="en-GB" dirty="0" smtClean="0"/>
              <a:t>Scotland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Ensure </a:t>
            </a:r>
            <a:r>
              <a:rPr lang="en-GB" dirty="0"/>
              <a:t>the responsiveness and resilience of the public health function for the future</a:t>
            </a:r>
          </a:p>
        </p:txBody>
      </p:sp>
    </p:spTree>
    <p:extLst>
      <p:ext uri="{BB962C8B-B14F-4D97-AF65-F5344CB8AC3E}">
        <p14:creationId xmlns:p14="http://schemas.microsoft.com/office/powerpoint/2010/main" val="124205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secretariat team at Scottish Government are contactable via the email address below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publicheathreview@scotland.gsi.gov.uk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09330"/>
      </p:ext>
    </p:extLst>
  </p:cSld>
  <p:clrMapOvr>
    <a:masterClrMapping/>
  </p:clrMapOvr>
</p:sld>
</file>

<file path=ppt/theme/theme1.xml><?xml version="1.0" encoding="utf-8"?>
<a:theme xmlns:a="http://schemas.openxmlformats.org/drawingml/2006/main" name="Scottish Government Whi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Scottish Government White</Template>
  <TotalTime>381</TotalTime>
  <Words>209</Words>
  <Application>Microsoft Office PowerPoint</Application>
  <PresentationFormat>On-screen Show (4:3)</PresentationFormat>
  <Paragraphs>53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Scottish Government White</vt:lpstr>
      <vt:lpstr>Review of Public Health in Scotland</vt:lpstr>
      <vt:lpstr>What?</vt:lpstr>
      <vt:lpstr>Why?</vt:lpstr>
      <vt:lpstr>Who?</vt:lpstr>
      <vt:lpstr> When?</vt:lpstr>
      <vt:lpstr>Third Sector</vt:lpstr>
      <vt:lpstr>Outcome Expectations</vt:lpstr>
      <vt:lpstr>Thank You 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Public Health in Scotland</dc:title>
  <dc:creator>u208544</dc:creator>
  <cp:lastModifiedBy>Claire Stevens</cp:lastModifiedBy>
  <cp:revision>33</cp:revision>
  <cp:lastPrinted>2015-02-11T16:20:27Z</cp:lastPrinted>
  <dcterms:created xsi:type="dcterms:W3CDTF">2015-02-10T14:23:46Z</dcterms:created>
  <dcterms:modified xsi:type="dcterms:W3CDTF">2015-03-06T09:08:07Z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A10332334</vt:lpwstr>
  </property>
  <property fmtid="{D5CDD505-2E9C-101B-9397-08002B2CF9AE}" pid="4" name="Objective-Title">
    <vt:lpwstr>Review of Public Health in Scotland - VHS presentation - slides</vt:lpwstr>
  </property>
  <property fmtid="{D5CDD505-2E9C-101B-9397-08002B2CF9AE}" pid="5" name="Objective-Comment">
    <vt:lpwstr>
    </vt:lpwstr>
  </property>
  <property fmtid="{D5CDD505-2E9C-101B-9397-08002B2CF9AE}" pid="6" name="Objective-CreationStamp">
    <vt:filetime>2015-02-11T16:22:53Z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>
    </vt:lpwstr>
  </property>
  <property fmtid="{D5CDD505-2E9C-101B-9397-08002B2CF9AE}" pid="10" name="Objective-ModificationStamp">
    <vt:filetime>2015-02-12T10:04:24Z</vt:filetime>
  </property>
  <property fmtid="{D5CDD505-2E9C-101B-9397-08002B2CF9AE}" pid="11" name="Objective-Owner">
    <vt:lpwstr>Cowan, Heather H (u208544)</vt:lpwstr>
  </property>
  <property fmtid="{D5CDD505-2E9C-101B-9397-08002B2CF9AE}" pid="12" name="Objective-Path">
    <vt:lpwstr>Objective Global Folder:SG File Plan:Health, nutrition and care:Health:General:Advice and policy: Health - general:Public Health Review - Advice and Policy: 2014-2019:</vt:lpwstr>
  </property>
  <property fmtid="{D5CDD505-2E9C-101B-9397-08002B2CF9AE}" pid="13" name="Objective-Parent">
    <vt:lpwstr>Public Health Review - Advice and Policy: 2014-2019</vt:lpwstr>
  </property>
  <property fmtid="{D5CDD505-2E9C-101B-9397-08002B2CF9AE}" pid="14" name="Objective-State">
    <vt:lpwstr>Being Drafted</vt:lpwstr>
  </property>
  <property fmtid="{D5CDD505-2E9C-101B-9397-08002B2CF9AE}" pid="15" name="Objective-Version">
    <vt:lpwstr>0.4</vt:lpwstr>
  </property>
  <property fmtid="{D5CDD505-2E9C-101B-9397-08002B2CF9AE}" pid="16" name="Objective-VersionNumber">
    <vt:i4>4</vt:i4>
  </property>
  <property fmtid="{D5CDD505-2E9C-101B-9397-08002B2CF9AE}" pid="17" name="Objective-VersionComment">
    <vt:lpwstr>
    </vt:lpwstr>
  </property>
  <property fmtid="{D5CDD505-2E9C-101B-9397-08002B2CF9AE}" pid="18" name="Objective-FileNumber">
    <vt:lpwstr>
    </vt:lpwstr>
  </property>
  <property fmtid="{D5CDD505-2E9C-101B-9397-08002B2CF9AE}" pid="19" name="Objective-Classification">
    <vt:lpwstr>[Inherited - OFFICIAL]</vt:lpwstr>
  </property>
  <property fmtid="{D5CDD505-2E9C-101B-9397-08002B2CF9AE}" pid="20" name="Objective-Caveats">
    <vt:lpwstr>
    </vt:lpwstr>
  </property>
  <property fmtid="{D5CDD505-2E9C-101B-9397-08002B2CF9AE}" pid="21" name="Objective-Date of Original [system]">
    <vt:lpwstr>
    </vt:lpwstr>
  </property>
  <property fmtid="{D5CDD505-2E9C-101B-9397-08002B2CF9AE}" pid="22" name="Objective-Date Received [system]">
    <vt:lpwstr>
    </vt:lpwstr>
  </property>
  <property fmtid="{D5CDD505-2E9C-101B-9397-08002B2CF9AE}" pid="23" name="Objective-SG Web Publication - Category [system]">
    <vt:lpwstr>
    </vt:lpwstr>
  </property>
  <property fmtid="{D5CDD505-2E9C-101B-9397-08002B2CF9AE}" pid="24" name="Objective-SG Web Publication - Category 2 Classification [system]">
    <vt:lpwstr>
    </vt:lpwstr>
  </property>
</Properties>
</file>